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5" r:id="rId4"/>
    <p:sldMasterId id="214748374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Inter"/>
      <p:regular r:id="rId20"/>
      <p:bold r:id="rId21"/>
      <p:italic r:id="rId22"/>
      <p:boldItalic r:id="rId23"/>
    </p:embeddedFont>
    <p:embeddedFont>
      <p:font typeface="Poppins"/>
      <p:regular r:id="rId24"/>
      <p:bold r:id="rId25"/>
      <p:italic r:id="rId26"/>
      <p:boldItalic r:id="rId27"/>
    </p:embeddedFont>
    <p:embeddedFont>
      <p:font typeface="Urbanist Medium"/>
      <p:regular r:id="rId28"/>
      <p:bold r:id="rId29"/>
      <p:italic r:id="rId30"/>
      <p:boldItalic r:id="rId31"/>
    </p:embeddedFont>
    <p:embeddedFont>
      <p:font typeface="Urbanist SemiBold"/>
      <p:regular r:id="rId32"/>
      <p:bold r:id="rId33"/>
      <p:italic r:id="rId34"/>
      <p:boldItalic r:id="rId35"/>
    </p:embeddedFont>
    <p:embeddedFont>
      <p:font typeface="Urbanist"/>
      <p:regular r:id="rId36"/>
      <p:bold r:id="rId37"/>
      <p:italic r:id="rId38"/>
      <p:boldItalic r:id="rId39"/>
    </p:embeddedFont>
    <p:embeddedFont>
      <p:font typeface="Poppins SemiBol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regular.fntdata"/><Relationship Id="rId42" Type="http://schemas.openxmlformats.org/officeDocument/2006/relationships/font" Target="fonts/PoppinsSemiBold-italic.fntdata"/><Relationship Id="rId41" Type="http://schemas.openxmlformats.org/officeDocument/2006/relationships/font" Target="fonts/PoppinsSemiBold-bold.fntdata"/><Relationship Id="rId43" Type="http://schemas.openxmlformats.org/officeDocument/2006/relationships/font" Target="fonts/Poppins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rbanistMedium-boldItalic.fntdata"/><Relationship Id="rId30" Type="http://schemas.openxmlformats.org/officeDocument/2006/relationships/font" Target="fonts/UrbanistMedium-italic.fntdata"/><Relationship Id="rId33" Type="http://schemas.openxmlformats.org/officeDocument/2006/relationships/font" Target="fonts/UrbanistSemiBold-bold.fntdata"/><Relationship Id="rId32" Type="http://schemas.openxmlformats.org/officeDocument/2006/relationships/font" Target="fonts/UrbanistSemiBold-regular.fntdata"/><Relationship Id="rId35" Type="http://schemas.openxmlformats.org/officeDocument/2006/relationships/font" Target="fonts/UrbanistSemiBold-boldItalic.fntdata"/><Relationship Id="rId34" Type="http://schemas.openxmlformats.org/officeDocument/2006/relationships/font" Target="fonts/UrbanistSemiBold-italic.fntdata"/><Relationship Id="rId37" Type="http://schemas.openxmlformats.org/officeDocument/2006/relationships/font" Target="fonts/Urbanist-bold.fntdata"/><Relationship Id="rId36" Type="http://schemas.openxmlformats.org/officeDocument/2006/relationships/font" Target="fonts/Urbanist-regular.fntdata"/><Relationship Id="rId39" Type="http://schemas.openxmlformats.org/officeDocument/2006/relationships/font" Target="fonts/Urbanist-boldItalic.fntdata"/><Relationship Id="rId38" Type="http://schemas.openxmlformats.org/officeDocument/2006/relationships/font" Target="fonts/Urbanist-italic.fntdata"/><Relationship Id="rId20" Type="http://schemas.openxmlformats.org/officeDocument/2006/relationships/font" Target="fonts/Inter-regular.fntdata"/><Relationship Id="rId22" Type="http://schemas.openxmlformats.org/officeDocument/2006/relationships/font" Target="fonts/Inter-italic.fntdata"/><Relationship Id="rId21" Type="http://schemas.openxmlformats.org/officeDocument/2006/relationships/font" Target="fonts/Inter-bold.fntdata"/><Relationship Id="rId24" Type="http://schemas.openxmlformats.org/officeDocument/2006/relationships/font" Target="fonts/Poppins-regular.fntdata"/><Relationship Id="rId23" Type="http://schemas.openxmlformats.org/officeDocument/2006/relationships/font" Target="fonts/Inter-boldItalic.fntdata"/><Relationship Id="rId26" Type="http://schemas.openxmlformats.org/officeDocument/2006/relationships/font" Target="fonts/Poppins-italic.fntdata"/><Relationship Id="rId25" Type="http://schemas.openxmlformats.org/officeDocument/2006/relationships/font" Target="fonts/Poppins-bold.fntdata"/><Relationship Id="rId28" Type="http://schemas.openxmlformats.org/officeDocument/2006/relationships/font" Target="fonts/UrbanistMedium-regular.fntdata"/><Relationship Id="rId27" Type="http://schemas.openxmlformats.org/officeDocument/2006/relationships/font" Target="fonts/Poppins-boldItalic.fntdata"/><Relationship Id="rId29" Type="http://schemas.openxmlformats.org/officeDocument/2006/relationships/font" Target="fonts/UrbanistMedium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a1a0c13e55_0_2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a1a0c13e55_0_2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Hello everyone. My project, </a:t>
            </a:r>
            <a:r>
              <a:rPr i="1" lang="en">
                <a:solidFill>
                  <a:schemeClr val="dk1"/>
                </a:solidFill>
              </a:rPr>
              <a:t>Precision Keyboard Research Application</a:t>
            </a:r>
            <a:r>
              <a:rPr lang="en">
                <a:solidFill>
                  <a:schemeClr val="dk1"/>
                </a:solidFill>
              </a:rPr>
              <a:t>, explores how gesture-activated precision text selection can improve the accuracy and usability of text input on mobile devices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a1a0c13e55_0_3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3a1a0c13e55_0_3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analysis shows promising improvements — higher accuracy and faster completion times with PrecisionPointer, and users preferred it overall.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3a1b02652b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3a1b02652b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a1a0c13e55_0_2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a1a0c13e55_0_2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3a1a0c13e55_0_3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3a1a0c13e55_0_3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 conclusion, PrecisionPointer demonstrates how thoughtful interaction design can significantly improve precision and satisfaction in everyday touch interactions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a1a0c13e55_0_3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a1a0c13e55_0_3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a1a0c13e55_0_2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3a1a0c13e55_0_2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text on touchscreens is often frustrating because users’ fingers block what they’re selecting. We wanted to solve this usability issue by designing a precision mode that enhances control without disrupting natural gestures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3a1a0c13e55_0_3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3a1a0c13e55_0_3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 hypothesized that our precision mode would significantly outperform the default iOS selection in terms of speed, accuracy, and user satisfaction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a1a0c13e55_0_3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3a1a0c13e55_0_3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</a:t>
            </a:r>
            <a:r>
              <a:rPr lang="en"/>
              <a:t> system has three components — an iOS app for the study, a Go backend that logs data and manages sessions, and a live dashboard that visualizes participant metrics in real time.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a1a0c13e55_0_3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a1a0c13e55_0_3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 user long-presses, PrecisionPointer magnifies the text region threefold, allowing precise movement. The mode remains active until the user taps outside, providing seamless control and instant feedback.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a1b02652b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a1b02652b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 used a within-subjects design so each participant used both techniques. Tasks varied in complexity and were randomized to avoid learning bias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a1a0c13e55_0_3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a1a0c13e55_0_3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major addition in this version is the real-time dashboard, built in Go. It visualizes performance data, tracks participants, and allows researchers to filter or export results directly from the browser.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a1a0c13e55_0_2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3a1a0c13e55_0_2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 followed a structured study flow: a short training phase, the main task sequence, and then the SUS survey. The results were analyzed statistically using paired t-tests and ANOVA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title"/>
          </p:nvPr>
        </p:nvSpPr>
        <p:spPr>
          <a:xfrm>
            <a:off x="284850" y="474875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4629550" y="3479875"/>
            <a:ext cx="4227300" cy="923400"/>
          </a:xfrm>
          <a:prstGeom prst="rect">
            <a:avLst/>
          </a:prstGeom>
        </p:spPr>
        <p:txBody>
          <a:bodyPr anchorCtr="0" anchor="t" bIns="91425" lIns="182875" spcFirstLastPara="1" rIns="18287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CUSTOM_1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>
            <p:ph idx="2" type="pic"/>
          </p:nvPr>
        </p:nvSpPr>
        <p:spPr>
          <a:xfrm>
            <a:off x="283850" y="2178075"/>
            <a:ext cx="4227600" cy="25056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1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4"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4629300" y="2636275"/>
            <a:ext cx="42276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11"/>
          <p:cNvSpPr/>
          <p:nvPr/>
        </p:nvSpPr>
        <p:spPr>
          <a:xfrm rot="10800000">
            <a:off x="8020323" y="286810"/>
            <a:ext cx="836528" cy="836365"/>
          </a:xfrm>
          <a:custGeom>
            <a:rect b="b" l="l" r="r" t="t"/>
            <a:pathLst>
              <a:path extrusionOk="0" h="32645" w="32645">
                <a:moveTo>
                  <a:pt x="2512" y="0"/>
                </a:moveTo>
                <a:lnTo>
                  <a:pt x="2512" y="5023"/>
                </a:lnTo>
                <a:lnTo>
                  <a:pt x="24107" y="5023"/>
                </a:lnTo>
                <a:lnTo>
                  <a:pt x="1" y="29129"/>
                </a:lnTo>
                <a:lnTo>
                  <a:pt x="3516" y="32644"/>
                </a:lnTo>
                <a:lnTo>
                  <a:pt x="27623" y="8538"/>
                </a:lnTo>
                <a:lnTo>
                  <a:pt x="27623" y="30133"/>
                </a:lnTo>
                <a:lnTo>
                  <a:pt x="32645" y="30133"/>
                </a:lnTo>
                <a:lnTo>
                  <a:pt x="32645" y="0"/>
                </a:lnTo>
                <a:close/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3"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/>
          <p:nvPr>
            <p:ph idx="2" type="pic"/>
          </p:nvPr>
        </p:nvSpPr>
        <p:spPr>
          <a:xfrm>
            <a:off x="4629750" y="0"/>
            <a:ext cx="4227000" cy="4683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2"/>
          <p:cNvSpPr txBox="1"/>
          <p:nvPr>
            <p:ph type="title"/>
          </p:nvPr>
        </p:nvSpPr>
        <p:spPr>
          <a:xfrm>
            <a:off x="283850" y="285900"/>
            <a:ext cx="42276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763175" y="2599225"/>
            <a:ext cx="37488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5">
  <p:cSld name="BLANK_1_1_1_1_1_1_1_1_1_1_1_1_3_1_1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>
            <p:ph idx="2" type="pic"/>
          </p:nvPr>
        </p:nvSpPr>
        <p:spPr>
          <a:xfrm>
            <a:off x="270275" y="3132475"/>
            <a:ext cx="2770500" cy="15510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283850" y="285900"/>
            <a:ext cx="64008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6086325" y="2599225"/>
            <a:ext cx="27705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5" type="body"/>
          </p:nvPr>
        </p:nvSpPr>
        <p:spPr>
          <a:xfrm>
            <a:off x="3185700" y="2599225"/>
            <a:ext cx="2770500" cy="208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7">
  <p:cSld name="BLANK_1_1_1_1_1_1_1_1_1_1_1_1_2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4782150" y="285900"/>
            <a:ext cx="40749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6086325" y="2636275"/>
            <a:ext cx="27708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2" type="body"/>
          </p:nvPr>
        </p:nvSpPr>
        <p:spPr>
          <a:xfrm>
            <a:off x="4782375" y="2636275"/>
            <a:ext cx="1175700" cy="204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4"/>
          <p:cNvSpPr/>
          <p:nvPr>
            <p:ph idx="3" type="pic"/>
          </p:nvPr>
        </p:nvSpPr>
        <p:spPr>
          <a:xfrm>
            <a:off x="283850" y="0"/>
            <a:ext cx="4227000" cy="4683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4"/>
          <p:cNvSpPr txBox="1"/>
          <p:nvPr>
            <p:ph idx="4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idx="5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3_1_2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283850" y="285900"/>
            <a:ext cx="4227300" cy="75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4632000" y="285900"/>
            <a:ext cx="42273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5"/>
          <p:cNvSpPr txBox="1"/>
          <p:nvPr>
            <p:ph idx="4" type="subTitle"/>
          </p:nvPr>
        </p:nvSpPr>
        <p:spPr>
          <a:xfrm>
            <a:off x="28862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5" type="body"/>
          </p:nvPr>
        </p:nvSpPr>
        <p:spPr>
          <a:xfrm>
            <a:off x="288625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5"/>
          <p:cNvSpPr txBox="1"/>
          <p:nvPr>
            <p:ph idx="6" type="subTitle"/>
          </p:nvPr>
        </p:nvSpPr>
        <p:spPr>
          <a:xfrm>
            <a:off x="245670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7" type="body"/>
          </p:nvPr>
        </p:nvSpPr>
        <p:spPr>
          <a:xfrm>
            <a:off x="2456700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15"/>
          <p:cNvSpPr txBox="1"/>
          <p:nvPr>
            <p:ph idx="8" type="subTitle"/>
          </p:nvPr>
        </p:nvSpPr>
        <p:spPr>
          <a:xfrm>
            <a:off x="4629375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9" type="body"/>
          </p:nvPr>
        </p:nvSpPr>
        <p:spPr>
          <a:xfrm>
            <a:off x="4629375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3" type="subTitle"/>
          </p:nvPr>
        </p:nvSpPr>
        <p:spPr>
          <a:xfrm>
            <a:off x="6802050" y="1922875"/>
            <a:ext cx="2050800" cy="537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4" type="body"/>
          </p:nvPr>
        </p:nvSpPr>
        <p:spPr>
          <a:xfrm>
            <a:off x="6802050" y="2891825"/>
            <a:ext cx="2050800" cy="150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5">
  <p:cSld name="BLANK_1_1_1_1_1_1_1_1_1_1_1_1_1_2_1_2_1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idx="1" type="subTitle"/>
          </p:nvPr>
        </p:nvSpPr>
        <p:spPr>
          <a:xfrm>
            <a:off x="288625" y="2636275"/>
            <a:ext cx="10050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2" type="subTitle"/>
          </p:nvPr>
        </p:nvSpPr>
        <p:spPr>
          <a:xfrm>
            <a:off x="288625" y="37169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3" type="subTitle"/>
          </p:nvPr>
        </p:nvSpPr>
        <p:spPr>
          <a:xfrm>
            <a:off x="288625" y="15555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4" type="body"/>
          </p:nvPr>
        </p:nvSpPr>
        <p:spPr>
          <a:xfrm>
            <a:off x="6091950" y="2635425"/>
            <a:ext cx="27648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6"/>
          <p:cNvSpPr txBox="1"/>
          <p:nvPr>
            <p:ph idx="5" type="body"/>
          </p:nvPr>
        </p:nvSpPr>
        <p:spPr>
          <a:xfrm>
            <a:off x="6091950" y="3706763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6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6"/>
          <p:cNvSpPr txBox="1"/>
          <p:nvPr>
            <p:ph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6" type="body"/>
          </p:nvPr>
        </p:nvSpPr>
        <p:spPr>
          <a:xfrm>
            <a:off x="6091950" y="155387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7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16"/>
          <p:cNvSpPr txBox="1"/>
          <p:nvPr>
            <p:ph idx="9" type="subTitle"/>
          </p:nvPr>
        </p:nvSpPr>
        <p:spPr>
          <a:xfrm>
            <a:off x="1648600" y="2636275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Inter"/>
              <a:buNone/>
              <a:defRPr sz="3600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13" type="subTitle"/>
          </p:nvPr>
        </p:nvSpPr>
        <p:spPr>
          <a:xfrm>
            <a:off x="1648600" y="1552438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Inter"/>
              <a:buNone/>
              <a:defRPr sz="36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3" name="Google Shape;133;p16"/>
          <p:cNvSpPr txBox="1"/>
          <p:nvPr>
            <p:ph idx="14" type="subTitle"/>
          </p:nvPr>
        </p:nvSpPr>
        <p:spPr>
          <a:xfrm>
            <a:off x="1648600" y="3707613"/>
            <a:ext cx="40959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Inter"/>
              <a:buNone/>
              <a:defRPr sz="3600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6">
  <p:cSld name="BLANK_1_1_1_1_1_1_1_1_1_1_1_1_1_2_1_2_1_1"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3185700" y="37169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2" type="subTitle"/>
          </p:nvPr>
        </p:nvSpPr>
        <p:spPr>
          <a:xfrm>
            <a:off x="1736388" y="26362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7" name="Google Shape;137;p17"/>
          <p:cNvSpPr txBox="1"/>
          <p:nvPr>
            <p:ph idx="3" type="subTitle"/>
          </p:nvPr>
        </p:nvSpPr>
        <p:spPr>
          <a:xfrm>
            <a:off x="288625" y="1555575"/>
            <a:ext cx="1005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4" type="body"/>
          </p:nvPr>
        </p:nvSpPr>
        <p:spPr>
          <a:xfrm>
            <a:off x="3187500" y="2635425"/>
            <a:ext cx="4227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5" type="body"/>
          </p:nvPr>
        </p:nvSpPr>
        <p:spPr>
          <a:xfrm>
            <a:off x="4629750" y="3706771"/>
            <a:ext cx="4227000" cy="972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1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7"/>
          <p:cNvSpPr txBox="1"/>
          <p:nvPr>
            <p:ph type="title"/>
          </p:nvPr>
        </p:nvSpPr>
        <p:spPr>
          <a:xfrm>
            <a:off x="283850" y="285900"/>
            <a:ext cx="56742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6" type="body"/>
          </p:nvPr>
        </p:nvSpPr>
        <p:spPr>
          <a:xfrm>
            <a:off x="1736400" y="1553875"/>
            <a:ext cx="42270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>
                <a:solidFill>
                  <a:schemeClr val="dk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>
                <a:solidFill>
                  <a:schemeClr val="dk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17"/>
          <p:cNvSpPr txBox="1"/>
          <p:nvPr>
            <p:ph idx="7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8">
  <p:cSld name="BLANK_1_1_1_1_1_1_1_1_1_1_1_1_1_2_1_1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8"/>
          <p:cNvSpPr txBox="1"/>
          <p:nvPr>
            <p:ph type="title"/>
          </p:nvPr>
        </p:nvSpPr>
        <p:spPr>
          <a:xfrm>
            <a:off x="283850" y="285900"/>
            <a:ext cx="5674200" cy="22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48" name="Google Shape;148;p1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" type="body"/>
          </p:nvPr>
        </p:nvSpPr>
        <p:spPr>
          <a:xfrm>
            <a:off x="24568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1" name="Google Shape;151;p18"/>
          <p:cNvSpPr txBox="1"/>
          <p:nvPr>
            <p:ph idx="4" type="body"/>
          </p:nvPr>
        </p:nvSpPr>
        <p:spPr>
          <a:xfrm>
            <a:off x="4629750" y="3716975"/>
            <a:ext cx="20550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2" name="Google Shape;152;p18"/>
          <p:cNvSpPr txBox="1"/>
          <p:nvPr>
            <p:ph idx="5" type="body"/>
          </p:nvPr>
        </p:nvSpPr>
        <p:spPr>
          <a:xfrm>
            <a:off x="6802050" y="3716975"/>
            <a:ext cx="2054700" cy="72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9">
  <p:cSld name="BLANK_1_1_1_1_1_1_1_1_1_1_1_1_1_2_1_1_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6091950" y="155387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5" name="Google Shape;155;p19"/>
          <p:cNvSpPr txBox="1"/>
          <p:nvPr>
            <p:ph idx="2" type="body"/>
          </p:nvPr>
        </p:nvSpPr>
        <p:spPr>
          <a:xfrm>
            <a:off x="6091950" y="2635425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6" name="Google Shape;156;p19"/>
          <p:cNvSpPr txBox="1"/>
          <p:nvPr>
            <p:ph idx="3" type="body"/>
          </p:nvPr>
        </p:nvSpPr>
        <p:spPr>
          <a:xfrm>
            <a:off x="6091950" y="3706763"/>
            <a:ext cx="27648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57" name="Google Shape;157;p19"/>
          <p:cNvSpPr txBox="1"/>
          <p:nvPr>
            <p:ph type="title"/>
          </p:nvPr>
        </p:nvSpPr>
        <p:spPr>
          <a:xfrm>
            <a:off x="283850" y="285900"/>
            <a:ext cx="42276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58" name="Google Shape;158;p19"/>
          <p:cNvSpPr txBox="1"/>
          <p:nvPr>
            <p:ph idx="4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5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6" type="subTitle"/>
          </p:nvPr>
        </p:nvSpPr>
        <p:spPr>
          <a:xfrm>
            <a:off x="288625" y="15555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7" type="subTitle"/>
          </p:nvPr>
        </p:nvSpPr>
        <p:spPr>
          <a:xfrm>
            <a:off x="288625" y="26362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idx="8" type="subTitle"/>
          </p:nvPr>
        </p:nvSpPr>
        <p:spPr>
          <a:xfrm>
            <a:off x="288625" y="3716975"/>
            <a:ext cx="4509600" cy="97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nter"/>
              <a:buNone/>
              <a:defRPr sz="36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0">
  <p:cSld name="BLANK_1_1_1_1_1_1_1_1_1_1_1_1_1_2_1_3">
    <p:bg>
      <p:bgPr>
        <a:solidFill>
          <a:schemeClr val="accent3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idx="1" type="subTitle"/>
          </p:nvPr>
        </p:nvSpPr>
        <p:spPr>
          <a:xfrm>
            <a:off x="4629000" y="285900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0"/>
          <p:cNvSpPr txBox="1"/>
          <p:nvPr>
            <p:ph type="title"/>
          </p:nvPr>
        </p:nvSpPr>
        <p:spPr>
          <a:xfrm>
            <a:off x="283850" y="285900"/>
            <a:ext cx="2764800" cy="11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20"/>
          <p:cNvSpPr txBox="1"/>
          <p:nvPr>
            <p:ph idx="2" type="body"/>
          </p:nvPr>
        </p:nvSpPr>
        <p:spPr>
          <a:xfrm>
            <a:off x="4629450" y="786100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0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0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5" type="subTitle"/>
          </p:nvPr>
        </p:nvSpPr>
        <p:spPr>
          <a:xfrm>
            <a:off x="4629000" y="1751850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6" type="body"/>
          </p:nvPr>
        </p:nvSpPr>
        <p:spPr>
          <a:xfrm>
            <a:off x="4629450" y="2252055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idx="7" type="subTitle"/>
          </p:nvPr>
        </p:nvSpPr>
        <p:spPr>
          <a:xfrm>
            <a:off x="4629000" y="3217788"/>
            <a:ext cx="4228200" cy="357600"/>
          </a:xfrm>
          <a:prstGeom prst="rect">
            <a:avLst/>
          </a:prstGeom>
        </p:spPr>
        <p:txBody>
          <a:bodyPr anchorCtr="0" anchor="t" bIns="0" lIns="182875" spcFirstLastPara="1" rIns="0" wrap="square" tIns="18287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8" type="body"/>
          </p:nvPr>
        </p:nvSpPr>
        <p:spPr>
          <a:xfrm>
            <a:off x="4629450" y="3717997"/>
            <a:ext cx="2172600" cy="804300"/>
          </a:xfrm>
          <a:prstGeom prst="rect">
            <a:avLst/>
          </a:prstGeom>
        </p:spPr>
        <p:txBody>
          <a:bodyPr anchorCtr="0" anchor="t" bIns="0" lIns="182875" spcFirstLastPara="1" rIns="18287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9" type="body"/>
          </p:nvPr>
        </p:nvSpPr>
        <p:spPr>
          <a:xfrm>
            <a:off x="284850" y="3717988"/>
            <a:ext cx="2055300" cy="8043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2">
    <p:bg>
      <p:bgPr>
        <a:solidFill>
          <a:schemeClr val="accen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3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">
  <p:cSld name="CUSTOM">
    <p:bg>
      <p:bgPr>
        <a:solidFill>
          <a:schemeClr val="accent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>
            <p:ph idx="2" type="pic"/>
          </p:nvPr>
        </p:nvSpPr>
        <p:spPr>
          <a:xfrm>
            <a:off x="462975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1"/>
          <p:cNvSpPr/>
          <p:nvPr>
            <p:ph idx="3" type="pic"/>
          </p:nvPr>
        </p:nvSpPr>
        <p:spPr>
          <a:xfrm>
            <a:off x="611180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21"/>
          <p:cNvSpPr/>
          <p:nvPr>
            <p:ph idx="4" type="pic"/>
          </p:nvPr>
        </p:nvSpPr>
        <p:spPr>
          <a:xfrm>
            <a:off x="7593850" y="2860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21"/>
          <p:cNvSpPr/>
          <p:nvPr>
            <p:ph idx="5" type="pic"/>
          </p:nvPr>
        </p:nvSpPr>
        <p:spPr>
          <a:xfrm>
            <a:off x="462975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1"/>
          <p:cNvSpPr/>
          <p:nvPr>
            <p:ph idx="6" type="pic"/>
          </p:nvPr>
        </p:nvSpPr>
        <p:spPr>
          <a:xfrm>
            <a:off x="611180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1"/>
          <p:cNvSpPr/>
          <p:nvPr>
            <p:ph idx="7" type="pic"/>
          </p:nvPr>
        </p:nvSpPr>
        <p:spPr>
          <a:xfrm>
            <a:off x="7593850" y="2634475"/>
            <a:ext cx="1257900" cy="12615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1"/>
          <p:cNvSpPr txBox="1"/>
          <p:nvPr>
            <p:ph idx="8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1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21"/>
          <p:cNvSpPr txBox="1"/>
          <p:nvPr>
            <p:ph idx="9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1"/>
          <p:cNvSpPr txBox="1"/>
          <p:nvPr>
            <p:ph idx="13" type="title"/>
          </p:nvPr>
        </p:nvSpPr>
        <p:spPr>
          <a:xfrm>
            <a:off x="283850" y="474875"/>
            <a:ext cx="2773200" cy="17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8" name="Google Shape;188;p21"/>
          <p:cNvSpPr txBox="1"/>
          <p:nvPr>
            <p:ph idx="14" type="title"/>
          </p:nvPr>
        </p:nvSpPr>
        <p:spPr>
          <a:xfrm>
            <a:off x="462975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1"/>
          <p:cNvSpPr txBox="1"/>
          <p:nvPr>
            <p:ph idx="15" type="title"/>
          </p:nvPr>
        </p:nvSpPr>
        <p:spPr>
          <a:xfrm>
            <a:off x="611180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6" type="title"/>
          </p:nvPr>
        </p:nvSpPr>
        <p:spPr>
          <a:xfrm>
            <a:off x="7593850" y="1649525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17" type="title"/>
          </p:nvPr>
        </p:nvSpPr>
        <p:spPr>
          <a:xfrm>
            <a:off x="462975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1"/>
          <p:cNvSpPr txBox="1"/>
          <p:nvPr>
            <p:ph idx="18" type="title"/>
          </p:nvPr>
        </p:nvSpPr>
        <p:spPr>
          <a:xfrm>
            <a:off x="611180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21"/>
          <p:cNvSpPr txBox="1"/>
          <p:nvPr>
            <p:ph idx="19" type="title"/>
          </p:nvPr>
        </p:nvSpPr>
        <p:spPr>
          <a:xfrm>
            <a:off x="7593850" y="3995850"/>
            <a:ext cx="1257900" cy="6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 - Alt 1">
  <p:cSld name="CUSTOM_3">
    <p:bg>
      <p:bgPr>
        <a:solidFill>
          <a:schemeClr val="accen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/>
          <p:nvPr>
            <p:ph idx="2" type="pic"/>
          </p:nvPr>
        </p:nvSpPr>
        <p:spPr>
          <a:xfrm>
            <a:off x="2456700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2"/>
          <p:cNvSpPr txBox="1"/>
          <p:nvPr>
            <p:ph type="title"/>
          </p:nvPr>
        </p:nvSpPr>
        <p:spPr>
          <a:xfrm>
            <a:off x="2635350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2635350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198" name="Google Shape;198;p22"/>
          <p:cNvSpPr txBox="1"/>
          <p:nvPr>
            <p:ph idx="3" type="title"/>
          </p:nvPr>
        </p:nvSpPr>
        <p:spPr>
          <a:xfrm>
            <a:off x="2635350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9" name="Google Shape;199;p22"/>
          <p:cNvSpPr/>
          <p:nvPr>
            <p:ph idx="4" type="pic"/>
          </p:nvPr>
        </p:nvSpPr>
        <p:spPr>
          <a:xfrm>
            <a:off x="4084738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22"/>
          <p:cNvSpPr txBox="1"/>
          <p:nvPr>
            <p:ph idx="5" type="title"/>
          </p:nvPr>
        </p:nvSpPr>
        <p:spPr>
          <a:xfrm>
            <a:off x="4263388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2"/>
          <p:cNvSpPr txBox="1"/>
          <p:nvPr>
            <p:ph idx="6" type="body"/>
          </p:nvPr>
        </p:nvSpPr>
        <p:spPr>
          <a:xfrm>
            <a:off x="4263388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02" name="Google Shape;202;p22"/>
          <p:cNvSpPr txBox="1"/>
          <p:nvPr>
            <p:ph idx="7" type="title"/>
          </p:nvPr>
        </p:nvSpPr>
        <p:spPr>
          <a:xfrm>
            <a:off x="4263388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3" name="Google Shape;203;p22"/>
          <p:cNvSpPr/>
          <p:nvPr>
            <p:ph idx="8" type="pic"/>
          </p:nvPr>
        </p:nvSpPr>
        <p:spPr>
          <a:xfrm>
            <a:off x="5713225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4" name="Google Shape;204;p22"/>
          <p:cNvSpPr txBox="1"/>
          <p:nvPr>
            <p:ph idx="9" type="title"/>
          </p:nvPr>
        </p:nvSpPr>
        <p:spPr>
          <a:xfrm>
            <a:off x="5891875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13" type="body"/>
          </p:nvPr>
        </p:nvSpPr>
        <p:spPr>
          <a:xfrm>
            <a:off x="5891875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06" name="Google Shape;206;p22"/>
          <p:cNvSpPr txBox="1"/>
          <p:nvPr>
            <p:ph idx="14" type="title"/>
          </p:nvPr>
        </p:nvSpPr>
        <p:spPr>
          <a:xfrm>
            <a:off x="5891875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7" name="Google Shape;207;p22"/>
          <p:cNvSpPr/>
          <p:nvPr>
            <p:ph idx="15" type="pic"/>
          </p:nvPr>
        </p:nvSpPr>
        <p:spPr>
          <a:xfrm>
            <a:off x="7341950" y="373175"/>
            <a:ext cx="1515000" cy="1616700"/>
          </a:xfrm>
          <a:prstGeom prst="rect">
            <a:avLst/>
          </a:prstGeom>
          <a:noFill/>
          <a:ln>
            <a:noFill/>
          </a:ln>
        </p:spPr>
      </p:sp>
      <p:sp>
        <p:nvSpPr>
          <p:cNvPr id="208" name="Google Shape;208;p22"/>
          <p:cNvSpPr txBox="1"/>
          <p:nvPr>
            <p:ph idx="16" type="title"/>
          </p:nvPr>
        </p:nvSpPr>
        <p:spPr>
          <a:xfrm>
            <a:off x="7520600" y="2172975"/>
            <a:ext cx="11886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17" type="body"/>
          </p:nvPr>
        </p:nvSpPr>
        <p:spPr>
          <a:xfrm>
            <a:off x="7520600" y="2832368"/>
            <a:ext cx="1161900" cy="167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10" name="Google Shape;210;p22"/>
          <p:cNvSpPr txBox="1"/>
          <p:nvPr>
            <p:ph idx="18" type="title"/>
          </p:nvPr>
        </p:nvSpPr>
        <p:spPr>
          <a:xfrm>
            <a:off x="7520600" y="2325375"/>
            <a:ext cx="1188600" cy="27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1" name="Google Shape;211;p22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2"/>
          <p:cNvSpPr txBox="1"/>
          <p:nvPr>
            <p:ph idx="19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2"/>
          <p:cNvSpPr txBox="1"/>
          <p:nvPr>
            <p:ph idx="20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21" type="title"/>
          </p:nvPr>
        </p:nvSpPr>
        <p:spPr>
          <a:xfrm>
            <a:off x="283850" y="285900"/>
            <a:ext cx="2055600" cy="1269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description - Alt 2">
  <p:cSld name="CUSTOM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049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1049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18" name="Google Shape;218;p23"/>
          <p:cNvSpPr txBox="1"/>
          <p:nvPr>
            <p:ph idx="2" type="title"/>
          </p:nvPr>
        </p:nvSpPr>
        <p:spPr>
          <a:xfrm>
            <a:off x="1049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9" name="Google Shape;219;p23"/>
          <p:cNvSpPr txBox="1"/>
          <p:nvPr>
            <p:ph idx="3" type="body"/>
          </p:nvPr>
        </p:nvSpPr>
        <p:spPr>
          <a:xfrm>
            <a:off x="1049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0" name="Google Shape;220;p23"/>
          <p:cNvSpPr txBox="1"/>
          <p:nvPr>
            <p:ph idx="4" type="title"/>
          </p:nvPr>
        </p:nvSpPr>
        <p:spPr>
          <a:xfrm>
            <a:off x="3950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1" name="Google Shape;221;p23"/>
          <p:cNvSpPr txBox="1"/>
          <p:nvPr>
            <p:ph idx="5" type="body"/>
          </p:nvPr>
        </p:nvSpPr>
        <p:spPr>
          <a:xfrm>
            <a:off x="3950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2" name="Google Shape;222;p23"/>
          <p:cNvSpPr txBox="1"/>
          <p:nvPr>
            <p:ph idx="6" type="title"/>
          </p:nvPr>
        </p:nvSpPr>
        <p:spPr>
          <a:xfrm>
            <a:off x="3950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3" name="Google Shape;223;p23"/>
          <p:cNvSpPr txBox="1"/>
          <p:nvPr>
            <p:ph idx="7" type="body"/>
          </p:nvPr>
        </p:nvSpPr>
        <p:spPr>
          <a:xfrm>
            <a:off x="3950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4" name="Google Shape;224;p23"/>
          <p:cNvSpPr txBox="1"/>
          <p:nvPr>
            <p:ph idx="8" type="title"/>
          </p:nvPr>
        </p:nvSpPr>
        <p:spPr>
          <a:xfrm>
            <a:off x="6851249" y="20306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5" name="Google Shape;225;p23"/>
          <p:cNvSpPr txBox="1"/>
          <p:nvPr>
            <p:ph idx="9" type="body"/>
          </p:nvPr>
        </p:nvSpPr>
        <p:spPr>
          <a:xfrm>
            <a:off x="6851250" y="23968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6" name="Google Shape;226;p23"/>
          <p:cNvSpPr txBox="1"/>
          <p:nvPr>
            <p:ph idx="13" type="title"/>
          </p:nvPr>
        </p:nvSpPr>
        <p:spPr>
          <a:xfrm>
            <a:off x="6851249" y="3575325"/>
            <a:ext cx="1902000" cy="24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7" name="Google Shape;227;p23"/>
          <p:cNvSpPr txBox="1"/>
          <p:nvPr>
            <p:ph idx="14" type="body"/>
          </p:nvPr>
        </p:nvSpPr>
        <p:spPr>
          <a:xfrm>
            <a:off x="6851250" y="3941500"/>
            <a:ext cx="1902000" cy="63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Inter"/>
              <a:buChar char="■"/>
              <a:defRPr sz="800"/>
            </a:lvl9pPr>
          </a:lstStyle>
          <a:p/>
        </p:txBody>
      </p:sp>
      <p:sp>
        <p:nvSpPr>
          <p:cNvPr id="228" name="Google Shape;228;p23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23"/>
          <p:cNvSpPr txBox="1"/>
          <p:nvPr>
            <p:ph idx="15" type="title"/>
          </p:nvPr>
        </p:nvSpPr>
        <p:spPr>
          <a:xfrm>
            <a:off x="283850" y="285900"/>
            <a:ext cx="85719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" name="Google Shape;230;p23"/>
          <p:cNvSpPr/>
          <p:nvPr>
            <p:ph idx="16" type="pic"/>
          </p:nvPr>
        </p:nvSpPr>
        <p:spPr>
          <a:xfrm>
            <a:off x="290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23"/>
          <p:cNvSpPr/>
          <p:nvPr>
            <p:ph idx="17" type="pic"/>
          </p:nvPr>
        </p:nvSpPr>
        <p:spPr>
          <a:xfrm>
            <a:off x="290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2" name="Google Shape;232;p23"/>
          <p:cNvSpPr/>
          <p:nvPr>
            <p:ph idx="18" type="pic"/>
          </p:nvPr>
        </p:nvSpPr>
        <p:spPr>
          <a:xfrm>
            <a:off x="3191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3" name="Google Shape;233;p23"/>
          <p:cNvSpPr/>
          <p:nvPr>
            <p:ph idx="19" type="pic"/>
          </p:nvPr>
        </p:nvSpPr>
        <p:spPr>
          <a:xfrm>
            <a:off x="3191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23"/>
          <p:cNvSpPr/>
          <p:nvPr>
            <p:ph idx="20" type="pic"/>
          </p:nvPr>
        </p:nvSpPr>
        <p:spPr>
          <a:xfrm>
            <a:off x="6092325" y="18628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23"/>
          <p:cNvSpPr/>
          <p:nvPr>
            <p:ph idx="21" type="pic"/>
          </p:nvPr>
        </p:nvSpPr>
        <p:spPr>
          <a:xfrm>
            <a:off x="6092325" y="3407525"/>
            <a:ext cx="663000" cy="1271100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23"/>
          <p:cNvSpPr txBox="1"/>
          <p:nvPr>
            <p:ph idx="2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3"/>
          <p:cNvSpPr txBox="1"/>
          <p:nvPr>
            <p:ph idx="2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image grid and body text">
  <p:cSld name="CUSTOM_2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/>
          <p:nvPr>
            <p:ph idx="2" type="pic"/>
          </p:nvPr>
        </p:nvSpPr>
        <p:spPr>
          <a:xfrm>
            <a:off x="3186000" y="3242875"/>
            <a:ext cx="27981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0" name="Google Shape;240;p24"/>
          <p:cNvSpPr/>
          <p:nvPr>
            <p:ph idx="3" type="pic"/>
          </p:nvPr>
        </p:nvSpPr>
        <p:spPr>
          <a:xfrm>
            <a:off x="5984100" y="3242875"/>
            <a:ext cx="14406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24"/>
          <p:cNvSpPr/>
          <p:nvPr>
            <p:ph idx="4" type="pic"/>
          </p:nvPr>
        </p:nvSpPr>
        <p:spPr>
          <a:xfrm>
            <a:off x="7412150" y="1440350"/>
            <a:ext cx="1441500" cy="32430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24"/>
          <p:cNvSpPr/>
          <p:nvPr>
            <p:ph idx="5" type="pic"/>
          </p:nvPr>
        </p:nvSpPr>
        <p:spPr>
          <a:xfrm>
            <a:off x="7412150" y="0"/>
            <a:ext cx="1441500" cy="1440600"/>
          </a:xfrm>
          <a:prstGeom prst="rect">
            <a:avLst/>
          </a:prstGeom>
          <a:noFill/>
          <a:ln>
            <a:noFill/>
          </a:ln>
        </p:spPr>
      </p:sp>
      <p:sp>
        <p:nvSpPr>
          <p:cNvPr id="243" name="Google Shape;243;p24"/>
          <p:cNvSpPr/>
          <p:nvPr>
            <p:ph idx="6" type="pic"/>
          </p:nvPr>
        </p:nvSpPr>
        <p:spPr>
          <a:xfrm>
            <a:off x="3184850" y="0"/>
            <a:ext cx="4227300" cy="3243000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2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24"/>
          <p:cNvSpPr txBox="1"/>
          <p:nvPr>
            <p:ph idx="7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24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8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24"/>
          <p:cNvSpPr txBox="1"/>
          <p:nvPr>
            <p:ph idx="9" type="title"/>
          </p:nvPr>
        </p:nvSpPr>
        <p:spPr>
          <a:xfrm>
            <a:off x="283850" y="285900"/>
            <a:ext cx="2773200" cy="816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24"/>
          <p:cNvSpPr txBox="1"/>
          <p:nvPr>
            <p:ph idx="1" type="body"/>
          </p:nvPr>
        </p:nvSpPr>
        <p:spPr>
          <a:xfrm>
            <a:off x="283850" y="2636275"/>
            <a:ext cx="2767200" cy="204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nter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4">
    <p:bg>
      <p:bgPr>
        <a:solidFill>
          <a:schemeClr val="accent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/>
          <p:nvPr/>
        </p:nvSpPr>
        <p:spPr>
          <a:xfrm>
            <a:off x="5283375" y="285900"/>
            <a:ext cx="3573485" cy="3573485"/>
          </a:xfrm>
          <a:custGeom>
            <a:rect b="b" l="l" r="r" t="t"/>
            <a:pathLst>
              <a:path extrusionOk="0" h="32645" w="32645">
                <a:moveTo>
                  <a:pt x="2512" y="0"/>
                </a:moveTo>
                <a:lnTo>
                  <a:pt x="2512" y="5023"/>
                </a:lnTo>
                <a:lnTo>
                  <a:pt x="24107" y="5023"/>
                </a:lnTo>
                <a:lnTo>
                  <a:pt x="1" y="29129"/>
                </a:lnTo>
                <a:lnTo>
                  <a:pt x="3516" y="32644"/>
                </a:lnTo>
                <a:lnTo>
                  <a:pt x="27623" y="8538"/>
                </a:lnTo>
                <a:lnTo>
                  <a:pt x="27623" y="30133"/>
                </a:lnTo>
                <a:lnTo>
                  <a:pt x="32645" y="30133"/>
                </a:lnTo>
                <a:lnTo>
                  <a:pt x="3264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283850" y="224410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253" name="Google Shape;253;p2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2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idx="4" type="title"/>
          </p:nvPr>
        </p:nvSpPr>
        <p:spPr>
          <a:xfrm>
            <a:off x="288625" y="4778975"/>
            <a:ext cx="42273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" name="Google Shape;259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8" name="Google Shape;268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2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3" name="Google Shape;273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8" name="Google Shape;278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9" name="Google Shape;279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9" name="Google Shape;289;p3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0" name="Google Shape;290;p3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1" name="Google Shape;291;p3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2" name="Google Shape;292;p3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3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3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0" name="Google Shape;300;p3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3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2" name="Google Shape;302;p3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3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6" name="Google Shape;306;p4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08" name="Google Shape;308;p4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4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4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1" name="Google Shape;311;p4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1_1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31" name="Google Shape;31;p5"/>
          <p:cNvCxnSpPr/>
          <p:nvPr/>
        </p:nvCxnSpPr>
        <p:spPr>
          <a:xfrm>
            <a:off x="283850" y="4683734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4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4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6" name="Google Shape;316;p4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8" name="Google Shape;318;p4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9" name="Google Shape;319;p4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0" name="Google Shape;320;p4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1" name="Google Shape;321;p4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4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7" name="Google Shape;327;p4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0" name="Google Shape;33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2" name="Google Shape;332;p4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4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4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8" name="Google Shape;338;p4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0" name="Google Shape;34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4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2" name="Google Shape;342;p4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3" name="Google Shape;343;p4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5" name="Google Shape;355;p4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4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3236625" y="837723"/>
            <a:ext cx="5622600" cy="2275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362" name="Google Shape;362;p48"/>
          <p:cNvSpPr/>
          <p:nvPr/>
        </p:nvSpPr>
        <p:spPr>
          <a:xfrm flipH="1">
            <a:off x="1350050" y="2493850"/>
            <a:ext cx="2836800" cy="2649600"/>
          </a:xfrm>
          <a:prstGeom prst="pie">
            <a:avLst>
              <a:gd fmla="val 21585343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3" name="Google Shape;363;p48"/>
          <p:cNvSpPr/>
          <p:nvPr/>
        </p:nvSpPr>
        <p:spPr>
          <a:xfrm flipH="1" rot="5400000">
            <a:off x="58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4" name="Google Shape;364;p48"/>
          <p:cNvSpPr/>
          <p:nvPr/>
        </p:nvSpPr>
        <p:spPr>
          <a:xfrm>
            <a:off x="0" y="0"/>
            <a:ext cx="2768400" cy="26991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5" name="Google Shape;365;p48"/>
          <p:cNvSpPr/>
          <p:nvPr/>
        </p:nvSpPr>
        <p:spPr>
          <a:xfrm>
            <a:off x="-100" y="2699025"/>
            <a:ext cx="1653900" cy="11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1653900" y="2701600"/>
            <a:ext cx="1114500" cy="111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67" name="Google Shape;367;p48"/>
          <p:cNvSpPr txBox="1"/>
          <p:nvPr>
            <p:ph idx="1" type="subTitle"/>
          </p:nvPr>
        </p:nvSpPr>
        <p:spPr>
          <a:xfrm>
            <a:off x="3236625" y="3183150"/>
            <a:ext cx="54303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68" name="Google Shape;368;p4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1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1" name="Google Shape;371;p49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2" name="Google Shape;372;p49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3" name="Google Shape;373;p49"/>
          <p:cNvSpPr/>
          <p:nvPr/>
        </p:nvSpPr>
        <p:spPr>
          <a:xfrm flipH="1">
            <a:off x="284701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74" name="Google Shape;374;p49"/>
          <p:cNvSpPr/>
          <p:nvPr/>
        </p:nvSpPr>
        <p:spPr>
          <a:xfrm>
            <a:off x="927633" y="474750"/>
            <a:ext cx="1463400" cy="42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75" name="Google Shape;375;p49"/>
          <p:cNvSpPr/>
          <p:nvPr/>
        </p:nvSpPr>
        <p:spPr>
          <a:xfrm flipH="1">
            <a:off x="1322410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76" name="Google Shape;376;p49"/>
          <p:cNvSpPr/>
          <p:nvPr/>
        </p:nvSpPr>
        <p:spPr>
          <a:xfrm>
            <a:off x="2309186" y="474990"/>
            <a:ext cx="1399200" cy="42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77" name="Google Shape;377;p49"/>
          <p:cNvSpPr/>
          <p:nvPr/>
        </p:nvSpPr>
        <p:spPr>
          <a:xfrm flipH="1">
            <a:off x="2685553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78" name="Google Shape;378;p49"/>
          <p:cNvSpPr txBox="1"/>
          <p:nvPr>
            <p:ph type="title"/>
          </p:nvPr>
        </p:nvSpPr>
        <p:spPr>
          <a:xfrm>
            <a:off x="3708375" y="1585475"/>
            <a:ext cx="5190300" cy="20319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379" name="Google Shape;379;p4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0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2" name="Google Shape;382;p50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83" name="Google Shape;383;p50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84" name="Google Shape;384;p50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5" name="Google Shape;385;p5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2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1"/>
          <p:cNvSpPr txBox="1"/>
          <p:nvPr>
            <p:ph idx="1" type="subTitle"/>
          </p:nvPr>
        </p:nvSpPr>
        <p:spPr>
          <a:xfrm>
            <a:off x="286975" y="1143000"/>
            <a:ext cx="44298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88" name="Google Shape;388;p51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9" name="Google Shape;389;p51"/>
          <p:cNvSpPr txBox="1"/>
          <p:nvPr>
            <p:ph idx="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90" name="Google Shape;390;p51"/>
          <p:cNvSpPr txBox="1"/>
          <p:nvPr>
            <p:ph idx="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91" name="Google Shape;391;p51"/>
          <p:cNvSpPr txBox="1"/>
          <p:nvPr>
            <p:ph idx="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2" name="Google Shape;392;p5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Google Shape;36;p6"/>
          <p:cNvCxnSpPr/>
          <p:nvPr/>
        </p:nvCxnSpPr>
        <p:spPr>
          <a:xfrm>
            <a:off x="283850" y="4683725"/>
            <a:ext cx="8573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Google Shape;37;p6"/>
          <p:cNvSpPr txBox="1"/>
          <p:nvPr>
            <p:ph type="title"/>
          </p:nvPr>
        </p:nvSpPr>
        <p:spPr>
          <a:xfrm>
            <a:off x="283850" y="230676"/>
            <a:ext cx="6683700" cy="1236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6214200" y="3602000"/>
            <a:ext cx="23865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6"/>
          <p:cNvSpPr/>
          <p:nvPr>
            <p:ph idx="4" type="pic"/>
          </p:nvPr>
        </p:nvSpPr>
        <p:spPr>
          <a:xfrm>
            <a:off x="4629750" y="3386700"/>
            <a:ext cx="1328400" cy="129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oadmap">
  <p:cSld name="BLANK_1_1_1_1_1_2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2"/>
          <p:cNvSpPr txBox="1"/>
          <p:nvPr>
            <p:ph idx="1" type="subTitle"/>
          </p:nvPr>
        </p:nvSpPr>
        <p:spPr>
          <a:xfrm>
            <a:off x="271250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5" name="Google Shape;395;p52"/>
          <p:cNvSpPr txBox="1"/>
          <p:nvPr>
            <p:ph idx="2" type="subTitle"/>
          </p:nvPr>
        </p:nvSpPr>
        <p:spPr>
          <a:xfrm>
            <a:off x="203059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6" name="Google Shape;396;p52"/>
          <p:cNvSpPr txBox="1"/>
          <p:nvPr>
            <p:ph idx="3" type="subTitle"/>
          </p:nvPr>
        </p:nvSpPr>
        <p:spPr>
          <a:xfrm>
            <a:off x="379548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7" name="Google Shape;397;p52"/>
          <p:cNvSpPr txBox="1"/>
          <p:nvPr>
            <p:ph idx="4" type="subTitle"/>
          </p:nvPr>
        </p:nvSpPr>
        <p:spPr>
          <a:xfrm>
            <a:off x="5556416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8" name="Google Shape;398;p52"/>
          <p:cNvSpPr txBox="1"/>
          <p:nvPr>
            <p:ph idx="5" type="subTitle"/>
          </p:nvPr>
        </p:nvSpPr>
        <p:spPr>
          <a:xfrm>
            <a:off x="731813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99" name="Google Shape;399;p52"/>
          <p:cNvSpPr txBox="1"/>
          <p:nvPr>
            <p:ph idx="6" type="body"/>
          </p:nvPr>
        </p:nvSpPr>
        <p:spPr>
          <a:xfrm>
            <a:off x="27125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00" name="Google Shape;400;p52"/>
          <p:cNvSpPr txBox="1"/>
          <p:nvPr>
            <p:ph idx="7" type="body"/>
          </p:nvPr>
        </p:nvSpPr>
        <p:spPr>
          <a:xfrm>
            <a:off x="2028213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01" name="Google Shape;401;p52"/>
          <p:cNvSpPr txBox="1"/>
          <p:nvPr>
            <p:ph idx="8" type="body"/>
          </p:nvPr>
        </p:nvSpPr>
        <p:spPr>
          <a:xfrm>
            <a:off x="3785175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02" name="Google Shape;402;p52"/>
          <p:cNvSpPr txBox="1"/>
          <p:nvPr>
            <p:ph idx="9" type="body"/>
          </p:nvPr>
        </p:nvSpPr>
        <p:spPr>
          <a:xfrm>
            <a:off x="5542138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03" name="Google Shape;403;p52"/>
          <p:cNvSpPr txBox="1"/>
          <p:nvPr>
            <p:ph idx="13" type="body"/>
          </p:nvPr>
        </p:nvSpPr>
        <p:spPr>
          <a:xfrm>
            <a:off x="729910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404" name="Google Shape;404;p52"/>
          <p:cNvSpPr txBox="1"/>
          <p:nvPr>
            <p:ph idx="14" type="subTitle"/>
          </p:nvPr>
        </p:nvSpPr>
        <p:spPr>
          <a:xfrm>
            <a:off x="271250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5" name="Google Shape;405;p52"/>
          <p:cNvSpPr txBox="1"/>
          <p:nvPr>
            <p:ph idx="15" type="subTitle"/>
          </p:nvPr>
        </p:nvSpPr>
        <p:spPr>
          <a:xfrm>
            <a:off x="2030598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6" name="Google Shape;406;p52"/>
          <p:cNvSpPr txBox="1"/>
          <p:nvPr>
            <p:ph idx="16" type="subTitle"/>
          </p:nvPr>
        </p:nvSpPr>
        <p:spPr>
          <a:xfrm>
            <a:off x="379548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7" name="Google Shape;407;p52"/>
          <p:cNvSpPr txBox="1"/>
          <p:nvPr>
            <p:ph idx="17" type="subTitle"/>
          </p:nvPr>
        </p:nvSpPr>
        <p:spPr>
          <a:xfrm>
            <a:off x="5556416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8" name="Google Shape;408;p52"/>
          <p:cNvSpPr txBox="1"/>
          <p:nvPr>
            <p:ph idx="18" type="subTitle"/>
          </p:nvPr>
        </p:nvSpPr>
        <p:spPr>
          <a:xfrm>
            <a:off x="731813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9" name="Google Shape;409;p52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0" name="Google Shape;410;p52"/>
          <p:cNvSpPr txBox="1"/>
          <p:nvPr>
            <p:ph idx="1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11" name="Google Shape;411;p52"/>
          <p:cNvSpPr txBox="1"/>
          <p:nvPr>
            <p:ph idx="20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12" name="Google Shape;412;p52"/>
          <p:cNvSpPr txBox="1"/>
          <p:nvPr>
            <p:ph idx="21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3" name="Google Shape;413;p5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Shape">
  <p:cSld name="BLANK_1_1_1_1_1_1_1_2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/>
          <p:nvPr/>
        </p:nvSpPr>
        <p:spPr>
          <a:xfrm>
            <a:off x="0" y="3859125"/>
            <a:ext cx="2004300" cy="128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16" name="Google Shape;416;p53"/>
          <p:cNvSpPr/>
          <p:nvPr/>
        </p:nvSpPr>
        <p:spPr>
          <a:xfrm flipH="1" rot="10800000">
            <a:off x="6571675" y="3851200"/>
            <a:ext cx="1270800" cy="12828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17" name="Google Shape;417;p53"/>
          <p:cNvSpPr/>
          <p:nvPr/>
        </p:nvSpPr>
        <p:spPr>
          <a:xfrm flipH="1" rot="10800000">
            <a:off x="7217867" y="3851200"/>
            <a:ext cx="1282500" cy="12828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18" name="Google Shape;418;p53"/>
          <p:cNvSpPr/>
          <p:nvPr/>
        </p:nvSpPr>
        <p:spPr>
          <a:xfrm rot="5400000">
            <a:off x="3193350" y="-1811400"/>
            <a:ext cx="2757600" cy="85743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9" name="Google Shape;419;p53"/>
          <p:cNvSpPr txBox="1"/>
          <p:nvPr>
            <p:ph type="title"/>
          </p:nvPr>
        </p:nvSpPr>
        <p:spPr>
          <a:xfrm>
            <a:off x="283475" y="1096954"/>
            <a:ext cx="8575800" cy="2757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0" name="Google Shape;420;p53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21" name="Google Shape;421;p53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22" name="Google Shape;422;p53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3" name="Google Shape;423;p5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4"/>
          <p:cNvSpPr txBox="1"/>
          <p:nvPr>
            <p:ph idx="1" type="subTitle"/>
          </p:nvPr>
        </p:nvSpPr>
        <p:spPr>
          <a:xfrm>
            <a:off x="284700" y="2574275"/>
            <a:ext cx="4287300" cy="40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26" name="Google Shape;426;p54"/>
          <p:cNvSpPr/>
          <p:nvPr/>
        </p:nvSpPr>
        <p:spPr>
          <a:xfrm flipH="1" rot="5400000">
            <a:off x="6571675" y="2571675"/>
            <a:ext cx="5143500" cy="5143500"/>
          </a:xfrm>
          <a:prstGeom prst="pie">
            <a:avLst>
              <a:gd fmla="val 21589913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27" name="Google Shape;427;p54"/>
          <p:cNvSpPr/>
          <p:nvPr/>
        </p:nvSpPr>
        <p:spPr>
          <a:xfrm flipH="1" rot="5400000">
            <a:off x="6571675" y="-8"/>
            <a:ext cx="5143500" cy="5143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28" name="Google Shape;428;p54"/>
          <p:cNvSpPr txBox="1"/>
          <p:nvPr>
            <p:ph type="title"/>
          </p:nvPr>
        </p:nvSpPr>
        <p:spPr>
          <a:xfrm>
            <a:off x="284700" y="474750"/>
            <a:ext cx="5622600" cy="1794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429" name="Google Shape;429;p5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BLANK_1_1_1_1_1_1_1_1_2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79650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2" name="Google Shape;432;p55"/>
          <p:cNvSpPr txBox="1"/>
          <p:nvPr>
            <p:ph idx="2" type="body"/>
          </p:nvPr>
        </p:nvSpPr>
        <p:spPr>
          <a:xfrm>
            <a:off x="2255275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3" name="Google Shape;433;p55"/>
          <p:cNvSpPr txBox="1"/>
          <p:nvPr>
            <p:ph idx="3" type="body"/>
          </p:nvPr>
        </p:nvSpPr>
        <p:spPr>
          <a:xfrm>
            <a:off x="4130900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4" name="Google Shape;434;p55"/>
          <p:cNvSpPr txBox="1"/>
          <p:nvPr>
            <p:ph idx="4" type="body"/>
          </p:nvPr>
        </p:nvSpPr>
        <p:spPr>
          <a:xfrm>
            <a:off x="6006525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435" name="Google Shape;435;p55"/>
          <p:cNvSpPr txBox="1"/>
          <p:nvPr>
            <p:ph type="title"/>
          </p:nvPr>
        </p:nvSpPr>
        <p:spPr>
          <a:xfrm>
            <a:off x="308784" y="1188147"/>
            <a:ext cx="7206000" cy="6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55"/>
          <p:cNvSpPr txBox="1"/>
          <p:nvPr>
            <p:ph idx="5" type="subTitle"/>
          </p:nvPr>
        </p:nvSpPr>
        <p:spPr>
          <a:xfrm>
            <a:off x="308784" y="1922075"/>
            <a:ext cx="7206000" cy="5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7" name="Google Shape;437;p55"/>
          <p:cNvSpPr txBox="1"/>
          <p:nvPr>
            <p:ph idx="6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38" name="Google Shape;438;p55"/>
          <p:cNvSpPr txBox="1"/>
          <p:nvPr>
            <p:ph idx="7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39" name="Google Shape;439;p55"/>
          <p:cNvSpPr txBox="1"/>
          <p:nvPr>
            <p:ph idx="8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40" name="Google Shape;440;p5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1">
  <p:cSld name="BLANK_1_1_1_1_1_1_1_1_1_1_1_2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6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43" name="Google Shape;443;p56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44" name="Google Shape;444;p56"/>
          <p:cNvSpPr/>
          <p:nvPr/>
        </p:nvSpPr>
        <p:spPr>
          <a:xfrm flipH="1">
            <a:off x="7723050" y="2475750"/>
            <a:ext cx="2828100" cy="2657700"/>
          </a:xfrm>
          <a:prstGeom prst="pie">
            <a:avLst>
              <a:gd fmla="val 0" name="adj1"/>
              <a:gd fmla="val 540870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5" name="Google Shape;445;p56"/>
          <p:cNvSpPr/>
          <p:nvPr/>
        </p:nvSpPr>
        <p:spPr>
          <a:xfrm flipH="1" rot="5400000">
            <a:off x="63701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6" name="Google Shape;446;p56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7" name="Google Shape;447;p56"/>
          <p:cNvSpPr/>
          <p:nvPr>
            <p:ph idx="4" type="pic"/>
          </p:nvPr>
        </p:nvSpPr>
        <p:spPr>
          <a:xfrm>
            <a:off x="6364300" y="0"/>
            <a:ext cx="2779500" cy="38136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448" name="Google Shape;448;p56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49" name="Google Shape;449;p56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0" name="Google Shape;450;p5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2">
  <p:cSld name="BLANK_1_1_1_1_1_1_1_1_1_1_1_2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/>
          <p:nvPr/>
        </p:nvSpPr>
        <p:spPr>
          <a:xfrm>
            <a:off x="4902225" y="2293759"/>
            <a:ext cx="2868000" cy="2857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3" name="Google Shape;453;p57"/>
          <p:cNvSpPr/>
          <p:nvPr/>
        </p:nvSpPr>
        <p:spPr>
          <a:xfrm rot="5400000">
            <a:off x="7720466" y="2360662"/>
            <a:ext cx="2851800" cy="2718000"/>
          </a:xfrm>
          <a:prstGeom prst="pie">
            <a:avLst>
              <a:gd fmla="val 0" name="adj1"/>
              <a:gd fmla="val 539895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4" name="Google Shape;454;p57"/>
          <p:cNvSpPr/>
          <p:nvPr/>
        </p:nvSpPr>
        <p:spPr>
          <a:xfrm>
            <a:off x="6345359" y="7875"/>
            <a:ext cx="2791200" cy="1233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5" name="Google Shape;455;p57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6" name="Google Shape;456;p57"/>
          <p:cNvSpPr/>
          <p:nvPr>
            <p:ph idx="2" type="pic"/>
          </p:nvPr>
        </p:nvSpPr>
        <p:spPr>
          <a:xfrm>
            <a:off x="6335600" y="1231675"/>
            <a:ext cx="2808600" cy="24987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57" name="Google Shape;457;p57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58" name="Google Shape;458;p57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9" name="Google Shape;459;p57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60" name="Google Shape;460;p57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61" name="Google Shape;461;p57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2" name="Google Shape;462;p5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3">
  <p:cSld name="BLANK_1_1_1_1_1_1_1_1_1_1_1_2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65" name="Google Shape;465;p58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grpSp>
        <p:nvGrpSpPr>
          <p:cNvPr id="466" name="Google Shape;466;p58"/>
          <p:cNvGrpSpPr/>
          <p:nvPr/>
        </p:nvGrpSpPr>
        <p:grpSpPr>
          <a:xfrm>
            <a:off x="6324521" y="8900"/>
            <a:ext cx="2848500" cy="6539200"/>
            <a:chOff x="6324521" y="8900"/>
            <a:chExt cx="2848500" cy="6539200"/>
          </a:xfrm>
        </p:grpSpPr>
        <p:sp>
          <p:nvSpPr>
            <p:cNvPr id="467" name="Google Shape;467;p58"/>
            <p:cNvSpPr/>
            <p:nvPr/>
          </p:nvSpPr>
          <p:spPr>
            <a:xfrm rot="10800000">
              <a:off x="6362475" y="8900"/>
              <a:ext cx="2772600" cy="37005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468" name="Google Shape;468;p58"/>
            <p:cNvSpPr/>
            <p:nvPr/>
          </p:nvSpPr>
          <p:spPr>
            <a:xfrm flipH="1" rot="5400000">
              <a:off x="6319275" y="3734100"/>
              <a:ext cx="2820300" cy="2807700"/>
            </a:xfrm>
            <a:prstGeom prst="pie">
              <a:avLst>
                <a:gd fmla="val 16192689" name="adj1"/>
                <a:gd fmla="val 4945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469" name="Google Shape;469;p58"/>
            <p:cNvSpPr/>
            <p:nvPr/>
          </p:nvSpPr>
          <p:spPr>
            <a:xfrm flipH="1">
              <a:off x="6324521" y="2295469"/>
              <a:ext cx="2848500" cy="2847300"/>
            </a:xfrm>
            <a:prstGeom prst="pie">
              <a:avLst>
                <a:gd fmla="val 21590006" name="adj1"/>
                <a:gd fmla="val 540870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sp>
        <p:nvSpPr>
          <p:cNvPr id="470" name="Google Shape;470;p58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1" name="Google Shape;471;p58"/>
          <p:cNvSpPr/>
          <p:nvPr>
            <p:ph idx="4" type="pic"/>
          </p:nvPr>
        </p:nvSpPr>
        <p:spPr>
          <a:xfrm rot="10800000">
            <a:off x="6324525" y="0"/>
            <a:ext cx="2819400" cy="3715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472" name="Google Shape;472;p58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3" name="Google Shape;473;p58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4" name="Google Shape;474;p5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4">
  <p:cSld name="BLANK_1_1_1_1_1_1_1_1_1_1_1_2_1_1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/>
          <p:nvPr/>
        </p:nvSpPr>
        <p:spPr>
          <a:xfrm>
            <a:off x="7780000" y="10200"/>
            <a:ext cx="1353900" cy="141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7" name="Google Shape;477;p59"/>
          <p:cNvSpPr/>
          <p:nvPr/>
        </p:nvSpPr>
        <p:spPr>
          <a:xfrm rot="-5400000">
            <a:off x="4934200" y="10025"/>
            <a:ext cx="2845800" cy="2835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8" name="Google Shape;478;p59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9" name="Google Shape;479;p59"/>
          <p:cNvSpPr/>
          <p:nvPr>
            <p:ph idx="2" type="pic"/>
          </p:nvPr>
        </p:nvSpPr>
        <p:spPr>
          <a:xfrm>
            <a:off x="6355775" y="1418625"/>
            <a:ext cx="2788200" cy="37251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480" name="Google Shape;480;p59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81" name="Google Shape;481;p59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82" name="Google Shape;482;p59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83" name="Google Shape;483;p59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84" name="Google Shape;484;p59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5" name="Google Shape;485;p5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5">
  <p:cSld name="CUSTOM_7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8" name="Google Shape;488;p60"/>
          <p:cNvSpPr/>
          <p:nvPr/>
        </p:nvSpPr>
        <p:spPr>
          <a:xfrm flipH="1" rot="10800000">
            <a:off x="7069375" y="3760875"/>
            <a:ext cx="1359600" cy="13725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9" name="Google Shape;489;p60"/>
          <p:cNvSpPr/>
          <p:nvPr/>
        </p:nvSpPr>
        <p:spPr>
          <a:xfrm flipH="1" rot="10800000">
            <a:off x="7760700" y="3760875"/>
            <a:ext cx="1372200" cy="13725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0" name="Google Shape;490;p60"/>
          <p:cNvSpPr/>
          <p:nvPr/>
        </p:nvSpPr>
        <p:spPr>
          <a:xfrm>
            <a:off x="6364300" y="3759200"/>
            <a:ext cx="1396500" cy="13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1" name="Google Shape;491;p60"/>
          <p:cNvSpPr/>
          <p:nvPr>
            <p:ph idx="2" type="pic"/>
          </p:nvPr>
        </p:nvSpPr>
        <p:spPr>
          <a:xfrm rot="10800000">
            <a:off x="6364225" y="0"/>
            <a:ext cx="2784600" cy="37758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492" name="Google Shape;492;p60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493" name="Google Shape;493;p60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4" name="Google Shape;494;p60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95" name="Google Shape;495;p60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96" name="Google Shape;496;p6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6">
  <p:cSld name="CUSTOM_8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1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99" name="Google Shape;499;p61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00" name="Google Shape;500;p61"/>
          <p:cNvSpPr/>
          <p:nvPr/>
        </p:nvSpPr>
        <p:spPr>
          <a:xfrm flipH="1">
            <a:off x="7723050" y="2475750"/>
            <a:ext cx="2828100" cy="2657700"/>
          </a:xfrm>
          <a:prstGeom prst="pie">
            <a:avLst>
              <a:gd fmla="val 0" name="adj1"/>
              <a:gd fmla="val 540870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1" name="Google Shape;501;p61"/>
          <p:cNvSpPr/>
          <p:nvPr/>
        </p:nvSpPr>
        <p:spPr>
          <a:xfrm flipH="1" rot="5400000">
            <a:off x="63701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2" name="Google Shape;502;p61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03" name="Google Shape;503;p61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04" name="Google Shape;504;p61"/>
          <p:cNvSpPr txBox="1"/>
          <p:nvPr>
            <p:ph idx="4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5" name="Google Shape;505;p61"/>
          <p:cNvSpPr/>
          <p:nvPr/>
        </p:nvSpPr>
        <p:spPr>
          <a:xfrm>
            <a:off x="6375075" y="10125"/>
            <a:ext cx="2757600" cy="37944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6" name="Google Shape;506;p61"/>
          <p:cNvSpPr txBox="1"/>
          <p:nvPr>
            <p:ph idx="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7" name="Google Shape;507;p6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3">
  <p:cSld name="BLANK_3_1">
    <p:bg>
      <p:bgPr>
        <a:solidFill>
          <a:schemeClr val="accent3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186050" y="288625"/>
            <a:ext cx="5670900" cy="29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3499026" y="558338"/>
            <a:ext cx="5044948" cy="2389773"/>
          </a:xfrm>
          <a:custGeom>
            <a:rect b="b" l="l" r="r" t="t"/>
            <a:pathLst>
              <a:path extrusionOk="0" h="22601" w="47712">
                <a:moveTo>
                  <a:pt x="36474" y="1"/>
                </a:moveTo>
                <a:lnTo>
                  <a:pt x="32896" y="3516"/>
                </a:lnTo>
                <a:lnTo>
                  <a:pt x="38106" y="8789"/>
                </a:lnTo>
                <a:lnTo>
                  <a:pt x="1" y="8789"/>
                </a:lnTo>
                <a:lnTo>
                  <a:pt x="1" y="13812"/>
                </a:lnTo>
                <a:lnTo>
                  <a:pt x="38106" y="13812"/>
                </a:lnTo>
                <a:lnTo>
                  <a:pt x="32833" y="19085"/>
                </a:lnTo>
                <a:lnTo>
                  <a:pt x="36411" y="22600"/>
                </a:lnTo>
                <a:lnTo>
                  <a:pt x="47711" y="11300"/>
                </a:lnTo>
                <a:lnTo>
                  <a:pt x="3647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7">
  <p:cSld name="CUSTOM_8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/>
          <p:nvPr/>
        </p:nvSpPr>
        <p:spPr>
          <a:xfrm>
            <a:off x="4902225" y="2293759"/>
            <a:ext cx="2868000" cy="2857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0" name="Google Shape;510;p62"/>
          <p:cNvSpPr/>
          <p:nvPr/>
        </p:nvSpPr>
        <p:spPr>
          <a:xfrm rot="5400000">
            <a:off x="7720466" y="2360662"/>
            <a:ext cx="2851800" cy="2718000"/>
          </a:xfrm>
          <a:prstGeom prst="pie">
            <a:avLst>
              <a:gd fmla="val 0" name="adj1"/>
              <a:gd fmla="val 539895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1" name="Google Shape;511;p62"/>
          <p:cNvSpPr/>
          <p:nvPr/>
        </p:nvSpPr>
        <p:spPr>
          <a:xfrm>
            <a:off x="6345359" y="7875"/>
            <a:ext cx="2791200" cy="1233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2" name="Google Shape;512;p62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3" name="Google Shape;513;p62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14" name="Google Shape;514;p62"/>
          <p:cNvSpPr txBox="1"/>
          <p:nvPr>
            <p:ph idx="2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15" name="Google Shape;515;p62"/>
          <p:cNvSpPr txBox="1"/>
          <p:nvPr>
            <p:ph idx="3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16" name="Google Shape;516;p62"/>
          <p:cNvSpPr txBox="1"/>
          <p:nvPr>
            <p:ph idx="4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17" name="Google Shape;517;p62"/>
          <p:cNvSpPr txBox="1"/>
          <p:nvPr>
            <p:ph idx="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8" name="Google Shape;518;p62"/>
          <p:cNvSpPr/>
          <p:nvPr/>
        </p:nvSpPr>
        <p:spPr>
          <a:xfrm>
            <a:off x="6345359" y="1240774"/>
            <a:ext cx="2801400" cy="24798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9" name="Google Shape;519;p6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8">
  <p:cSld name="CUSTOM_8_1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22" name="Google Shape;522;p63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23" name="Google Shape;523;p63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24" name="Google Shape;524;p63"/>
          <p:cNvGrpSpPr/>
          <p:nvPr/>
        </p:nvGrpSpPr>
        <p:grpSpPr>
          <a:xfrm>
            <a:off x="6324521" y="8900"/>
            <a:ext cx="2848500" cy="6539200"/>
            <a:chOff x="6324521" y="8900"/>
            <a:chExt cx="2848500" cy="6539200"/>
          </a:xfrm>
        </p:grpSpPr>
        <p:sp>
          <p:nvSpPr>
            <p:cNvPr id="525" name="Google Shape;525;p63"/>
            <p:cNvSpPr/>
            <p:nvPr/>
          </p:nvSpPr>
          <p:spPr>
            <a:xfrm rot="10800000">
              <a:off x="6362475" y="8900"/>
              <a:ext cx="2772600" cy="37005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526" name="Google Shape;526;p63"/>
            <p:cNvSpPr/>
            <p:nvPr/>
          </p:nvSpPr>
          <p:spPr>
            <a:xfrm flipH="1" rot="5400000">
              <a:off x="6319275" y="3734100"/>
              <a:ext cx="2820300" cy="2807700"/>
            </a:xfrm>
            <a:prstGeom prst="pie">
              <a:avLst>
                <a:gd fmla="val 16192689" name="adj1"/>
                <a:gd fmla="val 4945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527" name="Google Shape;527;p63"/>
            <p:cNvSpPr/>
            <p:nvPr/>
          </p:nvSpPr>
          <p:spPr>
            <a:xfrm flipH="1">
              <a:off x="6324521" y="2295469"/>
              <a:ext cx="2848500" cy="2847300"/>
            </a:xfrm>
            <a:prstGeom prst="pie">
              <a:avLst>
                <a:gd fmla="val 21590006" name="adj1"/>
                <a:gd fmla="val 540870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sp>
        <p:nvSpPr>
          <p:cNvPr id="528" name="Google Shape;528;p63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9" name="Google Shape;529;p63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30" name="Google Shape;530;p63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31" name="Google Shape;531;p6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9">
  <p:cSld name="CUSTOM_8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34" name="Google Shape;534;p64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35" name="Google Shape;535;p64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6" name="Google Shape;536;p64"/>
          <p:cNvSpPr/>
          <p:nvPr/>
        </p:nvSpPr>
        <p:spPr>
          <a:xfrm>
            <a:off x="7780000" y="10200"/>
            <a:ext cx="1353900" cy="141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37" name="Google Shape;537;p64"/>
          <p:cNvSpPr/>
          <p:nvPr/>
        </p:nvSpPr>
        <p:spPr>
          <a:xfrm rot="-5400000">
            <a:off x="4934200" y="10025"/>
            <a:ext cx="2845800" cy="2835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38" name="Google Shape;538;p64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39" name="Google Shape;539;p64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40" name="Google Shape;540;p64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41" name="Google Shape;541;p64"/>
          <p:cNvSpPr/>
          <p:nvPr/>
        </p:nvSpPr>
        <p:spPr>
          <a:xfrm>
            <a:off x="6366275" y="1427825"/>
            <a:ext cx="2768100" cy="37053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2" name="Google Shape;542;p6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10">
  <p:cSld name="CUSTOM_8_1_1_1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45" name="Google Shape;545;p65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46" name="Google Shape;546;p65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7" name="Google Shape;547;p65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8" name="Google Shape;548;p65"/>
          <p:cNvSpPr/>
          <p:nvPr/>
        </p:nvSpPr>
        <p:spPr>
          <a:xfrm flipH="1" rot="10800000">
            <a:off x="7069375" y="3773775"/>
            <a:ext cx="1359600" cy="13596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49" name="Google Shape;549;p65"/>
          <p:cNvSpPr/>
          <p:nvPr/>
        </p:nvSpPr>
        <p:spPr>
          <a:xfrm flipH="1" rot="10800000">
            <a:off x="7760700" y="3773775"/>
            <a:ext cx="1372200" cy="13596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50" name="Google Shape;550;p65"/>
          <p:cNvSpPr/>
          <p:nvPr/>
        </p:nvSpPr>
        <p:spPr>
          <a:xfrm>
            <a:off x="6364300" y="3759200"/>
            <a:ext cx="1396500" cy="13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51" name="Google Shape;551;p65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552" name="Google Shape;552;p65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3" name="Google Shape;553;p65"/>
          <p:cNvSpPr/>
          <p:nvPr/>
        </p:nvSpPr>
        <p:spPr>
          <a:xfrm rot="10800000">
            <a:off x="6377600" y="8800"/>
            <a:ext cx="2758800" cy="37542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54" name="Google Shape;554;p6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6"/>
          <p:cNvSpPr txBox="1"/>
          <p:nvPr>
            <p:ph idx="1" type="subTitle"/>
          </p:nvPr>
        </p:nvSpPr>
        <p:spPr>
          <a:xfrm>
            <a:off x="3389025" y="119728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57" name="Google Shape;557;p66"/>
          <p:cNvSpPr/>
          <p:nvPr/>
        </p:nvSpPr>
        <p:spPr>
          <a:xfrm flipH="1">
            <a:off x="1350000" y="2442900"/>
            <a:ext cx="2849100" cy="2700600"/>
          </a:xfrm>
          <a:prstGeom prst="pie">
            <a:avLst>
              <a:gd fmla="val 21586474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58" name="Google Shape;558;p66"/>
          <p:cNvSpPr/>
          <p:nvPr/>
        </p:nvSpPr>
        <p:spPr>
          <a:xfrm flipH="1" rot="5400000">
            <a:off x="-6000" y="3795800"/>
            <a:ext cx="2712600" cy="2700600"/>
          </a:xfrm>
          <a:prstGeom prst="pie">
            <a:avLst>
              <a:gd fmla="val 2531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59" name="Google Shape;559;p66"/>
          <p:cNvSpPr/>
          <p:nvPr/>
        </p:nvSpPr>
        <p:spPr>
          <a:xfrm flipH="1" rot="5400000">
            <a:off x="-125" y="2402250"/>
            <a:ext cx="2775600" cy="27756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60" name="Google Shape;560;p66"/>
          <p:cNvSpPr txBox="1"/>
          <p:nvPr>
            <p:ph idx="2" type="subTitle"/>
          </p:nvPr>
        </p:nvSpPr>
        <p:spPr>
          <a:xfrm>
            <a:off x="3389025" y="234121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1" name="Google Shape;561;p66"/>
          <p:cNvSpPr txBox="1"/>
          <p:nvPr>
            <p:ph idx="3" type="subTitle"/>
          </p:nvPr>
        </p:nvSpPr>
        <p:spPr>
          <a:xfrm>
            <a:off x="3389025" y="348513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2" name="Google Shape;562;p66"/>
          <p:cNvSpPr txBox="1"/>
          <p:nvPr>
            <p:ph idx="4" type="subTitle"/>
          </p:nvPr>
        </p:nvSpPr>
        <p:spPr>
          <a:xfrm>
            <a:off x="6335550" y="119728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3" name="Google Shape;563;p66"/>
          <p:cNvSpPr txBox="1"/>
          <p:nvPr>
            <p:ph idx="5" type="subTitle"/>
          </p:nvPr>
        </p:nvSpPr>
        <p:spPr>
          <a:xfrm>
            <a:off x="6335550" y="234121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4" name="Google Shape;564;p66"/>
          <p:cNvSpPr txBox="1"/>
          <p:nvPr>
            <p:ph idx="6" type="subTitle"/>
          </p:nvPr>
        </p:nvSpPr>
        <p:spPr>
          <a:xfrm>
            <a:off x="6335550" y="348513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5" name="Google Shape;565;p66"/>
          <p:cNvSpPr txBox="1"/>
          <p:nvPr>
            <p:ph type="title"/>
          </p:nvPr>
        </p:nvSpPr>
        <p:spPr>
          <a:xfrm>
            <a:off x="284700" y="286200"/>
            <a:ext cx="2860800" cy="1732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566" name="Google Shape;566;p66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67" name="Google Shape;567;p66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68" name="Google Shape;568;p66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9" name="Google Shape;569;p6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1_2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7"/>
          <p:cNvSpPr/>
          <p:nvPr/>
        </p:nvSpPr>
        <p:spPr>
          <a:xfrm rot="-5400000">
            <a:off x="-2575150" y="-150"/>
            <a:ext cx="5143800" cy="5143500"/>
          </a:xfrm>
          <a:prstGeom prst="pie">
            <a:avLst>
              <a:gd fmla="val 3746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2" name="Google Shape;572;p67"/>
          <p:cNvSpPr/>
          <p:nvPr/>
        </p:nvSpPr>
        <p:spPr>
          <a:xfrm rot="5400000">
            <a:off x="-3261" y="1"/>
            <a:ext cx="5143500" cy="5143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3" name="Google Shape;573;p67"/>
          <p:cNvSpPr txBox="1"/>
          <p:nvPr>
            <p:ph idx="1" type="subTitle"/>
          </p:nvPr>
        </p:nvSpPr>
        <p:spPr>
          <a:xfrm>
            <a:off x="3236625" y="1936752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4" name="Google Shape;574;p67"/>
          <p:cNvSpPr txBox="1"/>
          <p:nvPr>
            <p:ph idx="2" type="subTitle"/>
          </p:nvPr>
        </p:nvSpPr>
        <p:spPr>
          <a:xfrm>
            <a:off x="3236625" y="292065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5" name="Google Shape;575;p67"/>
          <p:cNvSpPr txBox="1"/>
          <p:nvPr>
            <p:ph idx="3" type="subTitle"/>
          </p:nvPr>
        </p:nvSpPr>
        <p:spPr>
          <a:xfrm>
            <a:off x="3236625" y="3912436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6" name="Google Shape;576;p67"/>
          <p:cNvSpPr txBox="1"/>
          <p:nvPr>
            <p:ph idx="4" type="subTitle"/>
          </p:nvPr>
        </p:nvSpPr>
        <p:spPr>
          <a:xfrm>
            <a:off x="6183150" y="1936752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7" name="Google Shape;577;p67"/>
          <p:cNvSpPr txBox="1"/>
          <p:nvPr>
            <p:ph idx="5" type="subTitle"/>
          </p:nvPr>
        </p:nvSpPr>
        <p:spPr>
          <a:xfrm>
            <a:off x="6183150" y="292065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8" name="Google Shape;578;p67"/>
          <p:cNvSpPr txBox="1"/>
          <p:nvPr>
            <p:ph idx="6" type="subTitle"/>
          </p:nvPr>
        </p:nvSpPr>
        <p:spPr>
          <a:xfrm>
            <a:off x="6183150" y="3912436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79" name="Google Shape;579;p67"/>
          <p:cNvSpPr txBox="1"/>
          <p:nvPr>
            <p:ph type="title"/>
          </p:nvPr>
        </p:nvSpPr>
        <p:spPr>
          <a:xfrm>
            <a:off x="3235425" y="474750"/>
            <a:ext cx="2860800" cy="1315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580" name="Google Shape;580;p67"/>
          <p:cNvSpPr txBox="1"/>
          <p:nvPr>
            <p:ph idx="7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81" name="Google Shape;581;p67"/>
          <p:cNvSpPr txBox="1"/>
          <p:nvPr>
            <p:ph idx="8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82" name="Google Shape;582;p6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BLANK_1_1_1_1_1_1_1_1_1_1_1_1_2_1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8"/>
          <p:cNvSpPr txBox="1"/>
          <p:nvPr>
            <p:ph idx="1" type="subTitle"/>
          </p:nvPr>
        </p:nvSpPr>
        <p:spPr>
          <a:xfrm>
            <a:off x="5537976" y="1421821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5" name="Google Shape;585;p68"/>
          <p:cNvSpPr txBox="1"/>
          <p:nvPr>
            <p:ph idx="2" type="subTitle"/>
          </p:nvPr>
        </p:nvSpPr>
        <p:spPr>
          <a:xfrm>
            <a:off x="5537976" y="1658233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586" name="Google Shape;586;p68"/>
          <p:cNvSpPr txBox="1"/>
          <p:nvPr>
            <p:ph idx="3" type="subTitle"/>
          </p:nvPr>
        </p:nvSpPr>
        <p:spPr>
          <a:xfrm>
            <a:off x="5537976" y="2185603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7" name="Google Shape;587;p68"/>
          <p:cNvSpPr txBox="1"/>
          <p:nvPr>
            <p:ph idx="4" type="subTitle"/>
          </p:nvPr>
        </p:nvSpPr>
        <p:spPr>
          <a:xfrm>
            <a:off x="5537976" y="2421696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588" name="Google Shape;588;p68"/>
          <p:cNvSpPr txBox="1"/>
          <p:nvPr>
            <p:ph idx="5" type="subTitle"/>
          </p:nvPr>
        </p:nvSpPr>
        <p:spPr>
          <a:xfrm>
            <a:off x="5537976" y="2954416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9" name="Google Shape;589;p68"/>
          <p:cNvSpPr txBox="1"/>
          <p:nvPr>
            <p:ph idx="6" type="subTitle"/>
          </p:nvPr>
        </p:nvSpPr>
        <p:spPr>
          <a:xfrm>
            <a:off x="5537976" y="3190509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590" name="Google Shape;590;p68"/>
          <p:cNvSpPr txBox="1"/>
          <p:nvPr>
            <p:ph idx="7" type="subTitle"/>
          </p:nvPr>
        </p:nvSpPr>
        <p:spPr>
          <a:xfrm>
            <a:off x="5537976" y="3717879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1" name="Google Shape;591;p68"/>
          <p:cNvSpPr txBox="1"/>
          <p:nvPr>
            <p:ph idx="8" type="subTitle"/>
          </p:nvPr>
        </p:nvSpPr>
        <p:spPr>
          <a:xfrm>
            <a:off x="5537976" y="3953971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592" name="Google Shape;592;p68"/>
          <p:cNvSpPr/>
          <p:nvPr/>
        </p:nvSpPr>
        <p:spPr>
          <a:xfrm rot="-5400000">
            <a:off x="-1276000" y="1266039"/>
            <a:ext cx="2537400" cy="25374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3" name="Google Shape;593;p68"/>
          <p:cNvSpPr/>
          <p:nvPr/>
        </p:nvSpPr>
        <p:spPr>
          <a:xfrm rot="-5400000">
            <a:off x="-5951" y="2536242"/>
            <a:ext cx="1267200" cy="126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4" name="Google Shape;594;p68"/>
          <p:cNvSpPr/>
          <p:nvPr/>
        </p:nvSpPr>
        <p:spPr>
          <a:xfrm>
            <a:off x="3244" y="3803442"/>
            <a:ext cx="1340100" cy="134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5" name="Google Shape;595;p68"/>
          <p:cNvSpPr txBox="1"/>
          <p:nvPr>
            <p:ph type="title"/>
          </p:nvPr>
        </p:nvSpPr>
        <p:spPr>
          <a:xfrm>
            <a:off x="1582800" y="1485525"/>
            <a:ext cx="29892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6" name="Google Shape;596;p68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97" name="Google Shape;597;p68"/>
          <p:cNvSpPr txBox="1"/>
          <p:nvPr>
            <p:ph idx="1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98" name="Google Shape;598;p68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9" name="Google Shape;599;p6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_4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9"/>
          <p:cNvSpPr/>
          <p:nvPr>
            <p:ph idx="2" type="pic"/>
          </p:nvPr>
        </p:nvSpPr>
        <p:spPr>
          <a:xfrm>
            <a:off x="4162550" y="816050"/>
            <a:ext cx="1444500" cy="1444500"/>
          </a:xfrm>
          <a:prstGeom prst="round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sp>
        <p:nvSpPr>
          <p:cNvPr id="602" name="Google Shape;602;p69"/>
          <p:cNvSpPr/>
          <p:nvPr>
            <p:ph idx="3" type="pic"/>
          </p:nvPr>
        </p:nvSpPr>
        <p:spPr>
          <a:xfrm>
            <a:off x="5788675" y="816050"/>
            <a:ext cx="1444500" cy="144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3" name="Google Shape;603;p69"/>
          <p:cNvSpPr/>
          <p:nvPr>
            <p:ph idx="4" type="pic"/>
          </p:nvPr>
        </p:nvSpPr>
        <p:spPr>
          <a:xfrm>
            <a:off x="7414800" y="816050"/>
            <a:ext cx="1444500" cy="1444500"/>
          </a:xfrm>
          <a:prstGeom prst="round1Rect">
            <a:avLst>
              <a:gd fmla="val 30895" name="adj"/>
            </a:avLst>
          </a:prstGeom>
          <a:noFill/>
          <a:ln>
            <a:noFill/>
          </a:ln>
        </p:spPr>
      </p:sp>
      <p:sp>
        <p:nvSpPr>
          <p:cNvPr id="604" name="Google Shape;604;p69"/>
          <p:cNvSpPr/>
          <p:nvPr>
            <p:ph idx="5" type="pic"/>
          </p:nvPr>
        </p:nvSpPr>
        <p:spPr>
          <a:xfrm>
            <a:off x="2536475" y="2897400"/>
            <a:ext cx="1444500" cy="1444500"/>
          </a:xfrm>
          <a:prstGeom prst="round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sp>
        <p:nvSpPr>
          <p:cNvPr id="605" name="Google Shape;605;p69"/>
          <p:cNvSpPr/>
          <p:nvPr>
            <p:ph idx="6" type="pic"/>
          </p:nvPr>
        </p:nvSpPr>
        <p:spPr>
          <a:xfrm>
            <a:off x="4162600" y="2897400"/>
            <a:ext cx="1444500" cy="144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06" name="Google Shape;606;p69"/>
          <p:cNvSpPr/>
          <p:nvPr>
            <p:ph idx="7" type="pic"/>
          </p:nvPr>
        </p:nvSpPr>
        <p:spPr>
          <a:xfrm>
            <a:off x="5788725" y="2897400"/>
            <a:ext cx="1444500" cy="1444500"/>
          </a:xfrm>
          <a:prstGeom prst="round1Rect">
            <a:avLst>
              <a:gd fmla="val 30895" name="adj"/>
            </a:avLst>
          </a:prstGeom>
          <a:noFill/>
          <a:ln>
            <a:noFill/>
          </a:ln>
        </p:spPr>
      </p:sp>
      <p:sp>
        <p:nvSpPr>
          <p:cNvPr id="607" name="Google Shape;607;p69"/>
          <p:cNvSpPr txBox="1"/>
          <p:nvPr>
            <p:ph idx="1" type="subTitle"/>
          </p:nvPr>
        </p:nvSpPr>
        <p:spPr>
          <a:xfrm>
            <a:off x="4162750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8" name="Google Shape;608;p69"/>
          <p:cNvSpPr txBox="1"/>
          <p:nvPr>
            <p:ph idx="8" type="subTitle"/>
          </p:nvPr>
        </p:nvSpPr>
        <p:spPr>
          <a:xfrm>
            <a:off x="4162750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09" name="Google Shape;609;p69"/>
          <p:cNvSpPr txBox="1"/>
          <p:nvPr>
            <p:ph idx="9" type="subTitle"/>
          </p:nvPr>
        </p:nvSpPr>
        <p:spPr>
          <a:xfrm>
            <a:off x="253662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0" name="Google Shape;610;p69"/>
          <p:cNvSpPr txBox="1"/>
          <p:nvPr>
            <p:ph idx="13" type="subTitle"/>
          </p:nvPr>
        </p:nvSpPr>
        <p:spPr>
          <a:xfrm>
            <a:off x="253662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1" name="Google Shape;611;p69"/>
          <p:cNvSpPr txBox="1"/>
          <p:nvPr>
            <p:ph idx="14" type="subTitle"/>
          </p:nvPr>
        </p:nvSpPr>
        <p:spPr>
          <a:xfrm>
            <a:off x="5788775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2" name="Google Shape;612;p69"/>
          <p:cNvSpPr txBox="1"/>
          <p:nvPr>
            <p:ph idx="15" type="subTitle"/>
          </p:nvPr>
        </p:nvSpPr>
        <p:spPr>
          <a:xfrm>
            <a:off x="5788775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3" name="Google Shape;613;p69"/>
          <p:cNvSpPr txBox="1"/>
          <p:nvPr>
            <p:ph idx="16" type="subTitle"/>
          </p:nvPr>
        </p:nvSpPr>
        <p:spPr>
          <a:xfrm>
            <a:off x="7414800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4" name="Google Shape;614;p69"/>
          <p:cNvSpPr txBox="1"/>
          <p:nvPr>
            <p:ph idx="17" type="subTitle"/>
          </p:nvPr>
        </p:nvSpPr>
        <p:spPr>
          <a:xfrm>
            <a:off x="7414800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5" name="Google Shape;615;p69"/>
          <p:cNvSpPr txBox="1"/>
          <p:nvPr>
            <p:ph idx="18" type="subTitle"/>
          </p:nvPr>
        </p:nvSpPr>
        <p:spPr>
          <a:xfrm>
            <a:off x="416267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6" name="Google Shape;616;p69"/>
          <p:cNvSpPr txBox="1"/>
          <p:nvPr>
            <p:ph idx="19" type="subTitle"/>
          </p:nvPr>
        </p:nvSpPr>
        <p:spPr>
          <a:xfrm>
            <a:off x="416267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7" name="Google Shape;617;p69"/>
          <p:cNvSpPr txBox="1"/>
          <p:nvPr>
            <p:ph idx="20" type="subTitle"/>
          </p:nvPr>
        </p:nvSpPr>
        <p:spPr>
          <a:xfrm>
            <a:off x="578872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8" name="Google Shape;618;p69"/>
          <p:cNvSpPr txBox="1"/>
          <p:nvPr>
            <p:ph idx="21" type="subTitle"/>
          </p:nvPr>
        </p:nvSpPr>
        <p:spPr>
          <a:xfrm>
            <a:off x="578872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19" name="Google Shape;619;p69"/>
          <p:cNvSpPr txBox="1"/>
          <p:nvPr>
            <p:ph type="title"/>
          </p:nvPr>
        </p:nvSpPr>
        <p:spPr>
          <a:xfrm>
            <a:off x="284700" y="573428"/>
            <a:ext cx="3877800" cy="190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9pPr>
          </a:lstStyle>
          <a:p/>
        </p:txBody>
      </p:sp>
      <p:sp>
        <p:nvSpPr>
          <p:cNvPr id="620" name="Google Shape;620;p69"/>
          <p:cNvSpPr txBox="1"/>
          <p:nvPr>
            <p:ph idx="2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21" name="Google Shape;621;p69"/>
          <p:cNvSpPr txBox="1"/>
          <p:nvPr>
            <p:ph idx="2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22" name="Google Shape;622;p69"/>
          <p:cNvSpPr txBox="1"/>
          <p:nvPr>
            <p:ph idx="2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23" name="Google Shape;623;p6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4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0"/>
          <p:cNvSpPr/>
          <p:nvPr>
            <p:ph idx="2" type="pic"/>
          </p:nvPr>
        </p:nvSpPr>
        <p:spPr>
          <a:xfrm>
            <a:off x="284700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626" name="Google Shape;626;p70"/>
          <p:cNvSpPr/>
          <p:nvPr>
            <p:ph idx="3" type="pic"/>
          </p:nvPr>
        </p:nvSpPr>
        <p:spPr>
          <a:xfrm>
            <a:off x="2163625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627" name="Google Shape;627;p70"/>
          <p:cNvSpPr/>
          <p:nvPr>
            <p:ph idx="4" type="pic"/>
          </p:nvPr>
        </p:nvSpPr>
        <p:spPr>
          <a:xfrm>
            <a:off x="4087000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628" name="Google Shape;628;p70"/>
          <p:cNvSpPr/>
          <p:nvPr>
            <p:ph idx="5" type="pic"/>
          </p:nvPr>
        </p:nvSpPr>
        <p:spPr>
          <a:xfrm>
            <a:off x="5960425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629" name="Google Shape;629;p70"/>
          <p:cNvSpPr txBox="1"/>
          <p:nvPr>
            <p:ph idx="1" type="subTitle"/>
          </p:nvPr>
        </p:nvSpPr>
        <p:spPr>
          <a:xfrm>
            <a:off x="28347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0" name="Google Shape;630;p70"/>
          <p:cNvSpPr txBox="1"/>
          <p:nvPr>
            <p:ph idx="6" type="subTitle"/>
          </p:nvPr>
        </p:nvSpPr>
        <p:spPr>
          <a:xfrm>
            <a:off x="216297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1" name="Google Shape;631;p70"/>
          <p:cNvSpPr txBox="1"/>
          <p:nvPr>
            <p:ph idx="7" type="subTitle"/>
          </p:nvPr>
        </p:nvSpPr>
        <p:spPr>
          <a:xfrm>
            <a:off x="408632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2" name="Google Shape;632;p70"/>
          <p:cNvSpPr txBox="1"/>
          <p:nvPr>
            <p:ph idx="8" type="subTitle"/>
          </p:nvPr>
        </p:nvSpPr>
        <p:spPr>
          <a:xfrm>
            <a:off x="596042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3" name="Google Shape;633;p70"/>
          <p:cNvSpPr txBox="1"/>
          <p:nvPr>
            <p:ph idx="9" type="body"/>
          </p:nvPr>
        </p:nvSpPr>
        <p:spPr>
          <a:xfrm>
            <a:off x="285350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4" name="Google Shape;634;p70"/>
          <p:cNvSpPr txBox="1"/>
          <p:nvPr>
            <p:ph idx="13" type="body"/>
          </p:nvPr>
        </p:nvSpPr>
        <p:spPr>
          <a:xfrm>
            <a:off x="216297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5" name="Google Shape;635;p70"/>
          <p:cNvSpPr txBox="1"/>
          <p:nvPr>
            <p:ph idx="14" type="body"/>
          </p:nvPr>
        </p:nvSpPr>
        <p:spPr>
          <a:xfrm>
            <a:off x="4087000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6" name="Google Shape;636;p70"/>
          <p:cNvSpPr txBox="1"/>
          <p:nvPr>
            <p:ph idx="15" type="body"/>
          </p:nvPr>
        </p:nvSpPr>
        <p:spPr>
          <a:xfrm>
            <a:off x="596042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37" name="Google Shape;637;p70"/>
          <p:cNvSpPr txBox="1"/>
          <p:nvPr>
            <p:ph idx="16" type="subTitle"/>
          </p:nvPr>
        </p:nvSpPr>
        <p:spPr>
          <a:xfrm>
            <a:off x="28347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8" name="Google Shape;638;p70"/>
          <p:cNvSpPr txBox="1"/>
          <p:nvPr>
            <p:ph idx="17" type="subTitle"/>
          </p:nvPr>
        </p:nvSpPr>
        <p:spPr>
          <a:xfrm>
            <a:off x="216297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9" name="Google Shape;639;p70"/>
          <p:cNvSpPr txBox="1"/>
          <p:nvPr>
            <p:ph idx="18" type="subTitle"/>
          </p:nvPr>
        </p:nvSpPr>
        <p:spPr>
          <a:xfrm>
            <a:off x="408632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0" name="Google Shape;640;p70"/>
          <p:cNvSpPr txBox="1"/>
          <p:nvPr>
            <p:ph idx="19" type="subTitle"/>
          </p:nvPr>
        </p:nvSpPr>
        <p:spPr>
          <a:xfrm>
            <a:off x="596042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1" name="Google Shape;641;p70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642" name="Google Shape;642;p70"/>
          <p:cNvSpPr txBox="1"/>
          <p:nvPr>
            <p:ph idx="20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43" name="Google Shape;643;p70"/>
          <p:cNvSpPr txBox="1"/>
          <p:nvPr>
            <p:ph idx="21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44" name="Google Shape;644;p70"/>
          <p:cNvSpPr txBox="1"/>
          <p:nvPr>
            <p:ph idx="22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5" name="Google Shape;645;p7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">
  <p:cSld name="CUSTOM_5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1"/>
          <p:cNvSpPr/>
          <p:nvPr>
            <p:ph idx="2" type="pic"/>
          </p:nvPr>
        </p:nvSpPr>
        <p:spPr>
          <a:xfrm>
            <a:off x="46987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48" name="Google Shape;648;p71"/>
          <p:cNvSpPr/>
          <p:nvPr>
            <p:ph idx="3" type="pic"/>
          </p:nvPr>
        </p:nvSpPr>
        <p:spPr>
          <a:xfrm>
            <a:off x="88845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49" name="Google Shape;649;p71"/>
          <p:cNvSpPr/>
          <p:nvPr>
            <p:ph idx="4" type="pic"/>
          </p:nvPr>
        </p:nvSpPr>
        <p:spPr>
          <a:xfrm>
            <a:off x="130702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0" name="Google Shape;650;p71"/>
          <p:cNvSpPr/>
          <p:nvPr>
            <p:ph idx="5" type="pic"/>
          </p:nvPr>
        </p:nvSpPr>
        <p:spPr>
          <a:xfrm>
            <a:off x="46987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1" name="Google Shape;651;p71"/>
          <p:cNvSpPr/>
          <p:nvPr>
            <p:ph idx="6" type="pic"/>
          </p:nvPr>
        </p:nvSpPr>
        <p:spPr>
          <a:xfrm>
            <a:off x="88845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2" name="Google Shape;652;p71"/>
          <p:cNvSpPr/>
          <p:nvPr>
            <p:ph idx="7" type="pic"/>
          </p:nvPr>
        </p:nvSpPr>
        <p:spPr>
          <a:xfrm>
            <a:off x="130702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3" name="Google Shape;653;p71"/>
          <p:cNvSpPr/>
          <p:nvPr>
            <p:ph idx="8" type="pic"/>
          </p:nvPr>
        </p:nvSpPr>
        <p:spPr>
          <a:xfrm>
            <a:off x="333070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4" name="Google Shape;654;p71"/>
          <p:cNvSpPr/>
          <p:nvPr>
            <p:ph idx="9" type="pic"/>
          </p:nvPr>
        </p:nvSpPr>
        <p:spPr>
          <a:xfrm>
            <a:off x="374927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5" name="Google Shape;655;p71"/>
          <p:cNvSpPr/>
          <p:nvPr>
            <p:ph idx="13" type="pic"/>
          </p:nvPr>
        </p:nvSpPr>
        <p:spPr>
          <a:xfrm>
            <a:off x="416785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6" name="Google Shape;656;p71"/>
          <p:cNvSpPr/>
          <p:nvPr>
            <p:ph idx="14" type="pic"/>
          </p:nvPr>
        </p:nvSpPr>
        <p:spPr>
          <a:xfrm>
            <a:off x="333070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7" name="Google Shape;657;p71"/>
          <p:cNvSpPr/>
          <p:nvPr>
            <p:ph idx="15" type="pic"/>
          </p:nvPr>
        </p:nvSpPr>
        <p:spPr>
          <a:xfrm>
            <a:off x="374927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8" name="Google Shape;658;p71"/>
          <p:cNvSpPr/>
          <p:nvPr>
            <p:ph idx="16" type="pic"/>
          </p:nvPr>
        </p:nvSpPr>
        <p:spPr>
          <a:xfrm>
            <a:off x="416785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9" name="Google Shape;659;p71"/>
          <p:cNvSpPr/>
          <p:nvPr>
            <p:ph idx="17" type="pic"/>
          </p:nvPr>
        </p:nvSpPr>
        <p:spPr>
          <a:xfrm>
            <a:off x="46987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0" name="Google Shape;660;p71"/>
          <p:cNvSpPr/>
          <p:nvPr>
            <p:ph idx="18" type="pic"/>
          </p:nvPr>
        </p:nvSpPr>
        <p:spPr>
          <a:xfrm>
            <a:off x="88845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1" name="Google Shape;661;p71"/>
          <p:cNvSpPr/>
          <p:nvPr>
            <p:ph idx="19" type="pic"/>
          </p:nvPr>
        </p:nvSpPr>
        <p:spPr>
          <a:xfrm>
            <a:off x="130702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2" name="Google Shape;662;p71"/>
          <p:cNvSpPr/>
          <p:nvPr>
            <p:ph idx="20" type="pic"/>
          </p:nvPr>
        </p:nvSpPr>
        <p:spPr>
          <a:xfrm>
            <a:off x="46987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3" name="Google Shape;663;p71"/>
          <p:cNvSpPr/>
          <p:nvPr>
            <p:ph idx="21" type="pic"/>
          </p:nvPr>
        </p:nvSpPr>
        <p:spPr>
          <a:xfrm>
            <a:off x="88845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4" name="Google Shape;664;p71"/>
          <p:cNvSpPr/>
          <p:nvPr>
            <p:ph idx="22" type="pic"/>
          </p:nvPr>
        </p:nvSpPr>
        <p:spPr>
          <a:xfrm>
            <a:off x="130702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5" name="Google Shape;665;p71"/>
          <p:cNvSpPr/>
          <p:nvPr>
            <p:ph idx="23" type="pic"/>
          </p:nvPr>
        </p:nvSpPr>
        <p:spPr>
          <a:xfrm>
            <a:off x="333070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6" name="Google Shape;666;p71"/>
          <p:cNvSpPr/>
          <p:nvPr>
            <p:ph idx="24" type="pic"/>
          </p:nvPr>
        </p:nvSpPr>
        <p:spPr>
          <a:xfrm>
            <a:off x="374927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7" name="Google Shape;667;p71"/>
          <p:cNvSpPr/>
          <p:nvPr>
            <p:ph idx="25" type="pic"/>
          </p:nvPr>
        </p:nvSpPr>
        <p:spPr>
          <a:xfrm>
            <a:off x="416785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8" name="Google Shape;668;p71"/>
          <p:cNvSpPr/>
          <p:nvPr>
            <p:ph idx="26" type="pic"/>
          </p:nvPr>
        </p:nvSpPr>
        <p:spPr>
          <a:xfrm>
            <a:off x="333070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9" name="Google Shape;669;p71"/>
          <p:cNvSpPr/>
          <p:nvPr>
            <p:ph idx="27" type="pic"/>
          </p:nvPr>
        </p:nvSpPr>
        <p:spPr>
          <a:xfrm>
            <a:off x="374927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70" name="Google Shape;670;p71"/>
          <p:cNvSpPr/>
          <p:nvPr>
            <p:ph idx="28" type="pic"/>
          </p:nvPr>
        </p:nvSpPr>
        <p:spPr>
          <a:xfrm>
            <a:off x="416785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71" name="Google Shape;671;p71"/>
          <p:cNvSpPr txBox="1"/>
          <p:nvPr>
            <p:ph type="title"/>
          </p:nvPr>
        </p:nvSpPr>
        <p:spPr>
          <a:xfrm>
            <a:off x="469875" y="1570725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2" name="Google Shape;672;p71"/>
          <p:cNvSpPr txBox="1"/>
          <p:nvPr>
            <p:ph idx="29" type="title"/>
          </p:nvPr>
        </p:nvSpPr>
        <p:spPr>
          <a:xfrm>
            <a:off x="469875" y="3406431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3" name="Google Shape;673;p71"/>
          <p:cNvSpPr txBox="1"/>
          <p:nvPr>
            <p:ph idx="30" type="title"/>
          </p:nvPr>
        </p:nvSpPr>
        <p:spPr>
          <a:xfrm>
            <a:off x="3330700" y="3406431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4" name="Google Shape;674;p71"/>
          <p:cNvSpPr txBox="1"/>
          <p:nvPr>
            <p:ph idx="31" type="title"/>
          </p:nvPr>
        </p:nvSpPr>
        <p:spPr>
          <a:xfrm>
            <a:off x="3330700" y="1570725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5" name="Google Shape;675;p71"/>
          <p:cNvSpPr txBox="1"/>
          <p:nvPr>
            <p:ph idx="32"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676" name="Google Shape;676;p71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77" name="Google Shape;677;p71"/>
          <p:cNvSpPr txBox="1"/>
          <p:nvPr>
            <p:ph idx="3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78" name="Google Shape;678;p71"/>
          <p:cNvSpPr txBox="1"/>
          <p:nvPr>
            <p:ph idx="3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9" name="Google Shape;679;p7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4">
  <p:cSld name="BLANK_3_1_1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283850" y="474875"/>
            <a:ext cx="2773200" cy="15852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rm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53" name="Google Shape;53;p8"/>
          <p:cNvSpPr txBox="1"/>
          <p:nvPr>
            <p:ph idx="1" type="subTitle"/>
          </p:nvPr>
        </p:nvSpPr>
        <p:spPr>
          <a:xfrm>
            <a:off x="284850" y="3602000"/>
            <a:ext cx="2773200" cy="80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None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"/>
              <a:buFont typeface="Int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>
            <p:ph idx="4" type="pic"/>
          </p:nvPr>
        </p:nvSpPr>
        <p:spPr>
          <a:xfrm>
            <a:off x="3185700" y="291263"/>
            <a:ext cx="5671200" cy="4387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 - Alt 1">
  <p:cSld name="CUSTOM_6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72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2" name="Google Shape;682;p72"/>
          <p:cNvSpPr/>
          <p:nvPr>
            <p:ph idx="2" type="pic"/>
          </p:nvPr>
        </p:nvSpPr>
        <p:spPr>
          <a:xfrm>
            <a:off x="1701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83" name="Google Shape;683;p72"/>
          <p:cNvSpPr txBox="1"/>
          <p:nvPr>
            <p:ph idx="1" type="subTitle"/>
          </p:nvPr>
        </p:nvSpPr>
        <p:spPr>
          <a:xfrm>
            <a:off x="425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84" name="Google Shape;684;p72"/>
          <p:cNvSpPr txBox="1"/>
          <p:nvPr>
            <p:ph idx="3" type="subTitle"/>
          </p:nvPr>
        </p:nvSpPr>
        <p:spPr>
          <a:xfrm>
            <a:off x="425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685" name="Google Shape;685;p72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06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6" name="Google Shape;686;p72"/>
          <p:cNvSpPr/>
          <p:nvPr>
            <p:ph idx="4" type="pic"/>
          </p:nvPr>
        </p:nvSpPr>
        <p:spPr>
          <a:xfrm>
            <a:off x="4206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87" name="Google Shape;687;p72"/>
          <p:cNvSpPr txBox="1"/>
          <p:nvPr>
            <p:ph idx="5" type="subTitle"/>
          </p:nvPr>
        </p:nvSpPr>
        <p:spPr>
          <a:xfrm>
            <a:off x="2930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88" name="Google Shape;688;p72"/>
          <p:cNvSpPr txBox="1"/>
          <p:nvPr>
            <p:ph idx="6" type="subTitle"/>
          </p:nvPr>
        </p:nvSpPr>
        <p:spPr>
          <a:xfrm>
            <a:off x="2930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689" name="Google Shape;689;p72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1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0" name="Google Shape;690;p72"/>
          <p:cNvSpPr/>
          <p:nvPr>
            <p:ph idx="7" type="pic"/>
          </p:nvPr>
        </p:nvSpPr>
        <p:spPr>
          <a:xfrm>
            <a:off x="6711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1" name="Google Shape;691;p72"/>
          <p:cNvSpPr txBox="1"/>
          <p:nvPr>
            <p:ph idx="8" type="subTitle"/>
          </p:nvPr>
        </p:nvSpPr>
        <p:spPr>
          <a:xfrm>
            <a:off x="5435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2" name="Google Shape;692;p72"/>
          <p:cNvSpPr txBox="1"/>
          <p:nvPr>
            <p:ph idx="9" type="subTitle"/>
          </p:nvPr>
        </p:nvSpPr>
        <p:spPr>
          <a:xfrm>
            <a:off x="5435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693" name="Google Shape;693;p72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4" name="Google Shape;694;p72"/>
          <p:cNvSpPr/>
          <p:nvPr>
            <p:ph idx="13" type="pic"/>
          </p:nvPr>
        </p:nvSpPr>
        <p:spPr>
          <a:xfrm>
            <a:off x="1701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5" name="Google Shape;695;p72"/>
          <p:cNvSpPr txBox="1"/>
          <p:nvPr>
            <p:ph idx="14" type="subTitle"/>
          </p:nvPr>
        </p:nvSpPr>
        <p:spPr>
          <a:xfrm>
            <a:off x="425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6" name="Google Shape;696;p72"/>
          <p:cNvSpPr txBox="1"/>
          <p:nvPr>
            <p:ph idx="15" type="subTitle"/>
          </p:nvPr>
        </p:nvSpPr>
        <p:spPr>
          <a:xfrm>
            <a:off x="425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697" name="Google Shape;697;p72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06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8" name="Google Shape;698;p72"/>
          <p:cNvSpPr/>
          <p:nvPr>
            <p:ph idx="16" type="pic"/>
          </p:nvPr>
        </p:nvSpPr>
        <p:spPr>
          <a:xfrm>
            <a:off x="4206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99" name="Google Shape;699;p72"/>
          <p:cNvSpPr txBox="1"/>
          <p:nvPr>
            <p:ph idx="17" type="subTitle"/>
          </p:nvPr>
        </p:nvSpPr>
        <p:spPr>
          <a:xfrm>
            <a:off x="2930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0" name="Google Shape;700;p72"/>
          <p:cNvSpPr txBox="1"/>
          <p:nvPr>
            <p:ph idx="18" type="subTitle"/>
          </p:nvPr>
        </p:nvSpPr>
        <p:spPr>
          <a:xfrm>
            <a:off x="2930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701" name="Google Shape;701;p72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1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2" name="Google Shape;702;p72"/>
          <p:cNvSpPr/>
          <p:nvPr>
            <p:ph idx="19" type="pic"/>
          </p:nvPr>
        </p:nvSpPr>
        <p:spPr>
          <a:xfrm>
            <a:off x="6711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3" name="Google Shape;703;p72"/>
          <p:cNvSpPr txBox="1"/>
          <p:nvPr>
            <p:ph idx="20" type="subTitle"/>
          </p:nvPr>
        </p:nvSpPr>
        <p:spPr>
          <a:xfrm>
            <a:off x="5435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4" name="Google Shape;704;p72"/>
          <p:cNvSpPr txBox="1"/>
          <p:nvPr>
            <p:ph idx="21" type="subTitle"/>
          </p:nvPr>
        </p:nvSpPr>
        <p:spPr>
          <a:xfrm>
            <a:off x="5435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705" name="Google Shape;705;p72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06" name="Google Shape;706;p72"/>
          <p:cNvSpPr/>
          <p:nvPr>
            <p:ph idx="22" type="pic"/>
          </p:nvPr>
        </p:nvSpPr>
        <p:spPr>
          <a:xfrm>
            <a:off x="1701300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07" name="Google Shape;707;p72"/>
          <p:cNvSpPr txBox="1"/>
          <p:nvPr>
            <p:ph idx="23" type="subTitle"/>
          </p:nvPr>
        </p:nvSpPr>
        <p:spPr>
          <a:xfrm>
            <a:off x="425050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8" name="Google Shape;708;p72"/>
          <p:cNvSpPr txBox="1"/>
          <p:nvPr>
            <p:ph idx="24" type="subTitle"/>
          </p:nvPr>
        </p:nvSpPr>
        <p:spPr>
          <a:xfrm>
            <a:off x="425050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709" name="Google Shape;709;p72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14044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0" name="Google Shape;710;p72"/>
          <p:cNvSpPr/>
          <p:nvPr>
            <p:ph idx="25" type="pic"/>
          </p:nvPr>
        </p:nvSpPr>
        <p:spPr>
          <a:xfrm>
            <a:off x="4214044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1" name="Google Shape;711;p72"/>
          <p:cNvSpPr txBox="1"/>
          <p:nvPr>
            <p:ph idx="26" type="subTitle"/>
          </p:nvPr>
        </p:nvSpPr>
        <p:spPr>
          <a:xfrm>
            <a:off x="2937794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2" name="Google Shape;712;p72"/>
          <p:cNvSpPr txBox="1"/>
          <p:nvPr>
            <p:ph idx="27" type="subTitle"/>
          </p:nvPr>
        </p:nvSpPr>
        <p:spPr>
          <a:xfrm>
            <a:off x="2937794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713" name="Google Shape;713;p72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9044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4" name="Google Shape;714;p72"/>
          <p:cNvSpPr/>
          <p:nvPr>
            <p:ph idx="28" type="pic"/>
          </p:nvPr>
        </p:nvSpPr>
        <p:spPr>
          <a:xfrm>
            <a:off x="6719044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5" name="Google Shape;715;p72"/>
          <p:cNvSpPr txBox="1"/>
          <p:nvPr>
            <p:ph idx="29" type="subTitle"/>
          </p:nvPr>
        </p:nvSpPr>
        <p:spPr>
          <a:xfrm>
            <a:off x="5442794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6" name="Google Shape;716;p72"/>
          <p:cNvSpPr txBox="1"/>
          <p:nvPr>
            <p:ph idx="30" type="subTitle"/>
          </p:nvPr>
        </p:nvSpPr>
        <p:spPr>
          <a:xfrm>
            <a:off x="5442794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7" name="Google Shape;717;p72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8" name="Google Shape;718;p72"/>
          <p:cNvSpPr txBox="1"/>
          <p:nvPr>
            <p:ph idx="3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19" name="Google Shape;719;p72"/>
          <p:cNvSpPr txBox="1"/>
          <p:nvPr>
            <p:ph idx="3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20" name="Google Shape;720;p72"/>
          <p:cNvSpPr txBox="1"/>
          <p:nvPr>
            <p:ph idx="3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1" name="Google Shape;721;p7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 - Alt 2">
  <p:cSld name="CUSTOM_6_1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3"/>
          <p:cNvSpPr txBox="1"/>
          <p:nvPr>
            <p:ph idx="1" type="subTitle"/>
          </p:nvPr>
        </p:nvSpPr>
        <p:spPr>
          <a:xfrm>
            <a:off x="284700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4" name="Google Shape;724;p73"/>
          <p:cNvSpPr txBox="1"/>
          <p:nvPr>
            <p:ph idx="2" type="subTitle"/>
          </p:nvPr>
        </p:nvSpPr>
        <p:spPr>
          <a:xfrm>
            <a:off x="3375375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5" name="Google Shape;725;p73"/>
          <p:cNvSpPr txBox="1"/>
          <p:nvPr>
            <p:ph idx="3" type="subTitle"/>
          </p:nvPr>
        </p:nvSpPr>
        <p:spPr>
          <a:xfrm>
            <a:off x="6350375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6" name="Google Shape;726;p73"/>
          <p:cNvSpPr/>
          <p:nvPr>
            <p:ph idx="4" type="pic"/>
          </p:nvPr>
        </p:nvSpPr>
        <p:spPr>
          <a:xfrm>
            <a:off x="1811447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27" name="Google Shape;727;p73"/>
          <p:cNvSpPr txBox="1"/>
          <p:nvPr>
            <p:ph idx="5" type="subTitle"/>
          </p:nvPr>
        </p:nvSpPr>
        <p:spPr>
          <a:xfrm>
            <a:off x="535197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8" name="Google Shape;728;p73"/>
          <p:cNvSpPr txBox="1"/>
          <p:nvPr>
            <p:ph idx="6" type="subTitle"/>
          </p:nvPr>
        </p:nvSpPr>
        <p:spPr>
          <a:xfrm>
            <a:off x="535197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29" name="Google Shape;729;p73"/>
          <p:cNvSpPr/>
          <p:nvPr>
            <p:ph idx="7" type="pic"/>
          </p:nvPr>
        </p:nvSpPr>
        <p:spPr>
          <a:xfrm>
            <a:off x="1811447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0" name="Google Shape;730;p73"/>
          <p:cNvSpPr txBox="1"/>
          <p:nvPr>
            <p:ph idx="8" type="subTitle"/>
          </p:nvPr>
        </p:nvSpPr>
        <p:spPr>
          <a:xfrm>
            <a:off x="535197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1" name="Google Shape;731;p73"/>
          <p:cNvSpPr txBox="1"/>
          <p:nvPr>
            <p:ph idx="9" type="subTitle"/>
          </p:nvPr>
        </p:nvSpPr>
        <p:spPr>
          <a:xfrm>
            <a:off x="535197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2" name="Google Shape;732;p73"/>
          <p:cNvSpPr/>
          <p:nvPr>
            <p:ph idx="13" type="pic"/>
          </p:nvPr>
        </p:nvSpPr>
        <p:spPr>
          <a:xfrm>
            <a:off x="1811447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3" name="Google Shape;733;p73"/>
          <p:cNvSpPr txBox="1"/>
          <p:nvPr>
            <p:ph idx="14" type="subTitle"/>
          </p:nvPr>
        </p:nvSpPr>
        <p:spPr>
          <a:xfrm>
            <a:off x="535197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4" name="Google Shape;734;p73"/>
          <p:cNvSpPr txBox="1"/>
          <p:nvPr>
            <p:ph idx="15" type="subTitle"/>
          </p:nvPr>
        </p:nvSpPr>
        <p:spPr>
          <a:xfrm>
            <a:off x="535197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5" name="Google Shape;735;p73"/>
          <p:cNvSpPr/>
          <p:nvPr>
            <p:ph idx="16" type="pic"/>
          </p:nvPr>
        </p:nvSpPr>
        <p:spPr>
          <a:xfrm>
            <a:off x="4913135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6" name="Google Shape;736;p73"/>
          <p:cNvSpPr txBox="1"/>
          <p:nvPr>
            <p:ph idx="17" type="subTitle"/>
          </p:nvPr>
        </p:nvSpPr>
        <p:spPr>
          <a:xfrm>
            <a:off x="3636885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7" name="Google Shape;737;p73"/>
          <p:cNvSpPr txBox="1"/>
          <p:nvPr>
            <p:ph idx="18" type="subTitle"/>
          </p:nvPr>
        </p:nvSpPr>
        <p:spPr>
          <a:xfrm>
            <a:off x="3636885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38" name="Google Shape;738;p73"/>
          <p:cNvSpPr/>
          <p:nvPr>
            <p:ph idx="19" type="pic"/>
          </p:nvPr>
        </p:nvSpPr>
        <p:spPr>
          <a:xfrm>
            <a:off x="4913135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9" name="Google Shape;739;p73"/>
          <p:cNvSpPr txBox="1"/>
          <p:nvPr>
            <p:ph idx="20" type="subTitle"/>
          </p:nvPr>
        </p:nvSpPr>
        <p:spPr>
          <a:xfrm>
            <a:off x="3636885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0" name="Google Shape;740;p73"/>
          <p:cNvSpPr txBox="1"/>
          <p:nvPr>
            <p:ph idx="21" type="subTitle"/>
          </p:nvPr>
        </p:nvSpPr>
        <p:spPr>
          <a:xfrm>
            <a:off x="3636885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1" name="Google Shape;741;p73"/>
          <p:cNvSpPr/>
          <p:nvPr>
            <p:ph idx="22" type="pic"/>
          </p:nvPr>
        </p:nvSpPr>
        <p:spPr>
          <a:xfrm>
            <a:off x="4913135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2" name="Google Shape;742;p73"/>
          <p:cNvSpPr txBox="1"/>
          <p:nvPr>
            <p:ph idx="23" type="subTitle"/>
          </p:nvPr>
        </p:nvSpPr>
        <p:spPr>
          <a:xfrm>
            <a:off x="3636885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3" name="Google Shape;743;p73"/>
          <p:cNvSpPr txBox="1"/>
          <p:nvPr>
            <p:ph idx="24" type="subTitle"/>
          </p:nvPr>
        </p:nvSpPr>
        <p:spPr>
          <a:xfrm>
            <a:off x="3636885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4" name="Google Shape;744;p73"/>
          <p:cNvSpPr/>
          <p:nvPr>
            <p:ph idx="25" type="pic"/>
          </p:nvPr>
        </p:nvSpPr>
        <p:spPr>
          <a:xfrm>
            <a:off x="7877122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5" name="Google Shape;745;p73"/>
          <p:cNvSpPr txBox="1"/>
          <p:nvPr>
            <p:ph idx="26" type="subTitle"/>
          </p:nvPr>
        </p:nvSpPr>
        <p:spPr>
          <a:xfrm>
            <a:off x="6600872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6" name="Google Shape;746;p73"/>
          <p:cNvSpPr txBox="1"/>
          <p:nvPr>
            <p:ph idx="27" type="subTitle"/>
          </p:nvPr>
        </p:nvSpPr>
        <p:spPr>
          <a:xfrm>
            <a:off x="6600872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47" name="Google Shape;747;p73"/>
          <p:cNvSpPr/>
          <p:nvPr>
            <p:ph idx="28" type="pic"/>
          </p:nvPr>
        </p:nvSpPr>
        <p:spPr>
          <a:xfrm>
            <a:off x="7877122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48" name="Google Shape;748;p73"/>
          <p:cNvSpPr txBox="1"/>
          <p:nvPr>
            <p:ph idx="29" type="subTitle"/>
          </p:nvPr>
        </p:nvSpPr>
        <p:spPr>
          <a:xfrm>
            <a:off x="6600872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9" name="Google Shape;749;p73"/>
          <p:cNvSpPr txBox="1"/>
          <p:nvPr>
            <p:ph idx="30" type="subTitle"/>
          </p:nvPr>
        </p:nvSpPr>
        <p:spPr>
          <a:xfrm>
            <a:off x="6600872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0" name="Google Shape;750;p73"/>
          <p:cNvSpPr/>
          <p:nvPr>
            <p:ph idx="31" type="pic"/>
          </p:nvPr>
        </p:nvSpPr>
        <p:spPr>
          <a:xfrm>
            <a:off x="7877122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51" name="Google Shape;751;p73"/>
          <p:cNvSpPr txBox="1"/>
          <p:nvPr>
            <p:ph idx="32" type="subTitle"/>
          </p:nvPr>
        </p:nvSpPr>
        <p:spPr>
          <a:xfrm>
            <a:off x="6600872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52" name="Google Shape;752;p73"/>
          <p:cNvSpPr txBox="1"/>
          <p:nvPr>
            <p:ph idx="33" type="subTitle"/>
          </p:nvPr>
        </p:nvSpPr>
        <p:spPr>
          <a:xfrm>
            <a:off x="6600872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53" name="Google Shape;753;p73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4" name="Google Shape;754;p73"/>
          <p:cNvSpPr txBox="1"/>
          <p:nvPr>
            <p:ph idx="3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55" name="Google Shape;755;p73"/>
          <p:cNvSpPr txBox="1"/>
          <p:nvPr>
            <p:ph idx="3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56" name="Google Shape;756;p73"/>
          <p:cNvSpPr txBox="1"/>
          <p:nvPr>
            <p:ph idx="3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57" name="Google Shape;757;p7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 only">
  <p:cSld name="TITLE_1_1_4_2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4"/>
          <p:cNvSpPr txBox="1"/>
          <p:nvPr>
            <p:ph type="title"/>
          </p:nvPr>
        </p:nvSpPr>
        <p:spPr>
          <a:xfrm>
            <a:off x="283475" y="300013"/>
            <a:ext cx="4382400" cy="4338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0" name="Google Shape;760;p74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61" name="Google Shape;761;p74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62" name="Google Shape;762;p74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3" name="Google Shape;763;p7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objectives">
  <p:cSld name="TITLE_1_1_4_1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5"/>
          <p:cNvSpPr txBox="1"/>
          <p:nvPr>
            <p:ph idx="1" type="subTitle"/>
          </p:nvPr>
        </p:nvSpPr>
        <p:spPr>
          <a:xfrm>
            <a:off x="284700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6" name="Google Shape;766;p75"/>
          <p:cNvSpPr txBox="1"/>
          <p:nvPr>
            <p:ph idx="2" type="subTitle"/>
          </p:nvPr>
        </p:nvSpPr>
        <p:spPr>
          <a:xfrm>
            <a:off x="284700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67" name="Google Shape;767;p75"/>
          <p:cNvSpPr txBox="1"/>
          <p:nvPr>
            <p:ph idx="3" type="subTitle"/>
          </p:nvPr>
        </p:nvSpPr>
        <p:spPr>
          <a:xfrm>
            <a:off x="2709924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8" name="Google Shape;768;p75"/>
          <p:cNvSpPr txBox="1"/>
          <p:nvPr>
            <p:ph idx="4" type="subTitle"/>
          </p:nvPr>
        </p:nvSpPr>
        <p:spPr>
          <a:xfrm>
            <a:off x="2709924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69" name="Google Shape;769;p75"/>
          <p:cNvSpPr txBox="1"/>
          <p:nvPr>
            <p:ph idx="5" type="subTitle"/>
          </p:nvPr>
        </p:nvSpPr>
        <p:spPr>
          <a:xfrm>
            <a:off x="5135149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70" name="Google Shape;770;p75"/>
          <p:cNvSpPr txBox="1"/>
          <p:nvPr>
            <p:ph idx="6" type="subTitle"/>
          </p:nvPr>
        </p:nvSpPr>
        <p:spPr>
          <a:xfrm>
            <a:off x="5135149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71" name="Google Shape;771;p75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2" name="Google Shape;772;p75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73" name="Google Shape;773;p75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74" name="Google Shape;774;p75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5" name="Google Shape;775;p7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learnings">
  <p:cSld name="CUSTOM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76"/>
          <p:cNvSpPr/>
          <p:nvPr/>
        </p:nvSpPr>
        <p:spPr>
          <a:xfrm flipH="1" rot="5400000">
            <a:off x="5052850" y="1254650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78" name="Google Shape;778;p76"/>
          <p:cNvSpPr/>
          <p:nvPr/>
        </p:nvSpPr>
        <p:spPr>
          <a:xfrm flipH="1">
            <a:off x="25" y="2692075"/>
            <a:ext cx="1709400" cy="16257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79" name="Google Shape;779;p76"/>
          <p:cNvSpPr/>
          <p:nvPr/>
        </p:nvSpPr>
        <p:spPr>
          <a:xfrm flipH="1" rot="5400000">
            <a:off x="851875" y="3504787"/>
            <a:ext cx="1625700" cy="16203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0" name="Google Shape;780;p76"/>
          <p:cNvSpPr/>
          <p:nvPr/>
        </p:nvSpPr>
        <p:spPr>
          <a:xfrm flipH="1" rot="-5400000">
            <a:off x="-125" y="3483026"/>
            <a:ext cx="1665300" cy="16653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1" name="Google Shape;781;p76"/>
          <p:cNvSpPr/>
          <p:nvPr/>
        </p:nvSpPr>
        <p:spPr>
          <a:xfrm flipH="1" rot="5400000">
            <a:off x="5052850" y="2554039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2" name="Google Shape;782;p76"/>
          <p:cNvSpPr/>
          <p:nvPr/>
        </p:nvSpPr>
        <p:spPr>
          <a:xfrm flipH="1" rot="5400000">
            <a:off x="5052850" y="3858733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3" name="Google Shape;783;p76"/>
          <p:cNvSpPr txBox="1"/>
          <p:nvPr>
            <p:ph type="title"/>
          </p:nvPr>
        </p:nvSpPr>
        <p:spPr>
          <a:xfrm>
            <a:off x="283475" y="1790498"/>
            <a:ext cx="3162600" cy="905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4" name="Google Shape;784;p76"/>
          <p:cNvSpPr txBox="1"/>
          <p:nvPr>
            <p:ph idx="1" type="subTitle"/>
          </p:nvPr>
        </p:nvSpPr>
        <p:spPr>
          <a:xfrm>
            <a:off x="5052850" y="703626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5" name="Google Shape;785;p76"/>
          <p:cNvSpPr txBox="1"/>
          <p:nvPr>
            <p:ph idx="2" type="subTitle"/>
          </p:nvPr>
        </p:nvSpPr>
        <p:spPr>
          <a:xfrm>
            <a:off x="5052850" y="1447600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6" name="Google Shape;786;p76"/>
          <p:cNvSpPr txBox="1"/>
          <p:nvPr>
            <p:ph idx="3" type="subTitle"/>
          </p:nvPr>
        </p:nvSpPr>
        <p:spPr>
          <a:xfrm>
            <a:off x="5052850" y="2006687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7" name="Google Shape;787;p76"/>
          <p:cNvSpPr txBox="1"/>
          <p:nvPr>
            <p:ph idx="4" type="subTitle"/>
          </p:nvPr>
        </p:nvSpPr>
        <p:spPr>
          <a:xfrm>
            <a:off x="5052850" y="2750664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8" name="Google Shape;788;p76"/>
          <p:cNvSpPr txBox="1"/>
          <p:nvPr>
            <p:ph idx="5" type="subTitle"/>
          </p:nvPr>
        </p:nvSpPr>
        <p:spPr>
          <a:xfrm>
            <a:off x="5052850" y="3310695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9" name="Google Shape;789;p76"/>
          <p:cNvSpPr txBox="1"/>
          <p:nvPr>
            <p:ph idx="6" type="subTitle"/>
          </p:nvPr>
        </p:nvSpPr>
        <p:spPr>
          <a:xfrm>
            <a:off x="5052850" y="4054675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0" name="Google Shape;790;p76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91" name="Google Shape;791;p76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92" name="Google Shape;792;p76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3" name="Google Shape;793;p7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2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7"/>
          <p:cNvSpPr txBox="1"/>
          <p:nvPr>
            <p:ph type="title"/>
          </p:nvPr>
        </p:nvSpPr>
        <p:spPr>
          <a:xfrm>
            <a:off x="4665825" y="1253625"/>
            <a:ext cx="4193400" cy="306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96" name="Google Shape;796;p77"/>
          <p:cNvSpPr txBox="1"/>
          <p:nvPr>
            <p:ph idx="1" type="body"/>
          </p:nvPr>
        </p:nvSpPr>
        <p:spPr>
          <a:xfrm>
            <a:off x="2534564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97" name="Google Shape;797;p77"/>
          <p:cNvSpPr txBox="1"/>
          <p:nvPr>
            <p:ph idx="2" type="body"/>
          </p:nvPr>
        </p:nvSpPr>
        <p:spPr>
          <a:xfrm>
            <a:off x="283925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98" name="Google Shape;798;p77"/>
          <p:cNvSpPr txBox="1"/>
          <p:nvPr>
            <p:ph idx="3" type="body"/>
          </p:nvPr>
        </p:nvSpPr>
        <p:spPr>
          <a:xfrm>
            <a:off x="4785202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99" name="Google Shape;799;p77"/>
          <p:cNvSpPr txBox="1"/>
          <p:nvPr>
            <p:ph idx="4" type="body"/>
          </p:nvPr>
        </p:nvSpPr>
        <p:spPr>
          <a:xfrm>
            <a:off x="7035841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0" name="Google Shape;800;p77"/>
          <p:cNvSpPr txBox="1"/>
          <p:nvPr>
            <p:ph idx="5" type="body"/>
          </p:nvPr>
        </p:nvSpPr>
        <p:spPr>
          <a:xfrm>
            <a:off x="283925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801" name="Google Shape;801;p77"/>
          <p:cNvSpPr txBox="1"/>
          <p:nvPr>
            <p:ph idx="6" type="body"/>
          </p:nvPr>
        </p:nvSpPr>
        <p:spPr>
          <a:xfrm>
            <a:off x="2534564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802" name="Google Shape;802;p77"/>
          <p:cNvSpPr txBox="1"/>
          <p:nvPr>
            <p:ph idx="7" type="body"/>
          </p:nvPr>
        </p:nvSpPr>
        <p:spPr>
          <a:xfrm>
            <a:off x="4785202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803" name="Google Shape;803;p77"/>
          <p:cNvSpPr txBox="1"/>
          <p:nvPr>
            <p:ph idx="8" type="body"/>
          </p:nvPr>
        </p:nvSpPr>
        <p:spPr>
          <a:xfrm>
            <a:off x="7035841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804" name="Google Shape;804;p77"/>
          <p:cNvSpPr/>
          <p:nvPr/>
        </p:nvSpPr>
        <p:spPr>
          <a:xfrm flipH="1" rot="10800000">
            <a:off x="-10739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05" name="Google Shape;805;p77"/>
          <p:cNvSpPr/>
          <p:nvPr/>
        </p:nvSpPr>
        <p:spPr>
          <a:xfrm flipH="1" rot="10800000">
            <a:off x="-34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06" name="Google Shape;806;p77"/>
          <p:cNvSpPr/>
          <p:nvPr/>
        </p:nvSpPr>
        <p:spPr>
          <a:xfrm flipH="1" rot="10800000">
            <a:off x="10723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07" name="Google Shape;807;p77"/>
          <p:cNvSpPr/>
          <p:nvPr/>
        </p:nvSpPr>
        <p:spPr>
          <a:xfrm flipH="1" rot="10800000">
            <a:off x="2149393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08" name="Google Shape;808;p77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09" name="Google Shape;809;p77"/>
          <p:cNvSpPr txBox="1"/>
          <p:nvPr>
            <p:ph idx="1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10" name="Google Shape;810;p77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1" name="Google Shape;811;p7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 &amp; QA">
  <p:cSld name="CUSTOM_3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8"/>
          <p:cNvSpPr/>
          <p:nvPr/>
        </p:nvSpPr>
        <p:spPr>
          <a:xfrm rot="-5400000">
            <a:off x="3889697" y="1638900"/>
            <a:ext cx="3510600" cy="3498600"/>
          </a:xfrm>
          <a:prstGeom prst="pie">
            <a:avLst>
              <a:gd fmla="val 0" name="adj1"/>
              <a:gd fmla="val 1080318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4" name="Google Shape;814;p78"/>
          <p:cNvSpPr txBox="1"/>
          <p:nvPr>
            <p:ph idx="1" type="subTitle"/>
          </p:nvPr>
        </p:nvSpPr>
        <p:spPr>
          <a:xfrm>
            <a:off x="284700" y="3566350"/>
            <a:ext cx="4557300" cy="122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15" name="Google Shape;815;p78"/>
          <p:cNvSpPr/>
          <p:nvPr/>
        </p:nvSpPr>
        <p:spPr>
          <a:xfrm>
            <a:off x="3890550" y="-1634700"/>
            <a:ext cx="3509100" cy="3267600"/>
          </a:xfrm>
          <a:prstGeom prst="pie">
            <a:avLst>
              <a:gd fmla="val 0" name="adj1"/>
              <a:gd fmla="val 5401683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6" name="Google Shape;816;p78"/>
          <p:cNvSpPr/>
          <p:nvPr/>
        </p:nvSpPr>
        <p:spPr>
          <a:xfrm rot="-5400000">
            <a:off x="3889697" y="1638900"/>
            <a:ext cx="3510600" cy="3498600"/>
          </a:xfrm>
          <a:prstGeom prst="pie">
            <a:avLst>
              <a:gd fmla="val 5409954" name="adj1"/>
              <a:gd fmla="val 1080318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7" name="Google Shape;817;p78"/>
          <p:cNvSpPr/>
          <p:nvPr/>
        </p:nvSpPr>
        <p:spPr>
          <a:xfrm rot="-5400000">
            <a:off x="5639256" y="1638900"/>
            <a:ext cx="3510600" cy="3498600"/>
          </a:xfrm>
          <a:prstGeom prst="pie">
            <a:avLst>
              <a:gd fmla="val 0" name="adj1"/>
              <a:gd fmla="val 1080318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8" name="Google Shape;818;p78"/>
          <p:cNvSpPr/>
          <p:nvPr/>
        </p:nvSpPr>
        <p:spPr>
          <a:xfrm>
            <a:off x="5640000" y="-1634700"/>
            <a:ext cx="3509100" cy="3267600"/>
          </a:xfrm>
          <a:prstGeom prst="pie">
            <a:avLst>
              <a:gd fmla="val 0" name="adj1"/>
              <a:gd fmla="val 540036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9" name="Google Shape;819;p78"/>
          <p:cNvSpPr txBox="1"/>
          <p:nvPr>
            <p:ph type="title"/>
          </p:nvPr>
        </p:nvSpPr>
        <p:spPr>
          <a:xfrm>
            <a:off x="284700" y="229302"/>
            <a:ext cx="4287300" cy="306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820" name="Google Shape;820;p7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23" name="Google Shape;823;p7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28" name="Google Shape;828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Alt 2">
  <p:cSld name="BLANK_1_1_1_1_1_1_1_1_1_1_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31" name="Google Shape;831;p8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2" name="Google Shape;832;p8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37" name="Google Shape;837;p8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42" name="Google Shape;842;p8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3" name="Google Shape;843;p8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8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8" name="Google Shape;848;p8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52" name="Google Shape;852;p9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3" name="Google Shape;853;p9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4" name="Google Shape;854;p9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5" name="Google Shape;855;p9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6" name="Google Shape;856;p9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7" name="Google Shape;857;p9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60" name="Google Shape;860;p9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61" name="Google Shape;861;p9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5">
  <p:cSld name="BLANK_1_1_1_1_1_1_1_1_1_1_1_2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283850" y="285900"/>
            <a:ext cx="4227600" cy="3093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>
                <a:solidFill>
                  <a:schemeClr val="dk1"/>
                </a:solidFill>
              </a:defRPr>
            </a:lvl1pPr>
            <a:lvl2pPr lvl="1" algn="r">
              <a:buNone/>
              <a:defRPr>
                <a:solidFill>
                  <a:schemeClr val="dk1"/>
                </a:solidFill>
              </a:defRPr>
            </a:lvl2pPr>
            <a:lvl3pPr lvl="2" algn="r">
              <a:buNone/>
              <a:defRPr>
                <a:solidFill>
                  <a:schemeClr val="dk1"/>
                </a:solidFill>
              </a:defRPr>
            </a:lvl3pPr>
            <a:lvl4pPr lvl="3" algn="r">
              <a:buNone/>
              <a:defRPr>
                <a:solidFill>
                  <a:schemeClr val="dk1"/>
                </a:solidFill>
              </a:defRPr>
            </a:lvl4pPr>
            <a:lvl5pPr lvl="4" algn="r">
              <a:buNone/>
              <a:defRPr>
                <a:solidFill>
                  <a:schemeClr val="dk1"/>
                </a:solidFill>
              </a:defRPr>
            </a:lvl5pPr>
            <a:lvl6pPr lvl="5" algn="r">
              <a:buNone/>
              <a:defRPr>
                <a:solidFill>
                  <a:schemeClr val="dk1"/>
                </a:solidFill>
              </a:defRPr>
            </a:lvl6pPr>
            <a:lvl7pPr lvl="6" algn="r">
              <a:buNone/>
              <a:defRPr>
                <a:solidFill>
                  <a:schemeClr val="dk1"/>
                </a:solidFill>
              </a:defRPr>
            </a:lvl7pPr>
            <a:lvl8pPr lvl="7" algn="r">
              <a:buNone/>
              <a:defRPr>
                <a:solidFill>
                  <a:schemeClr val="dk1"/>
                </a:solidFill>
              </a:defRPr>
            </a:lvl8pPr>
            <a:lvl9pPr lvl="8" algn="r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0"/>
          <p:cNvSpPr txBox="1"/>
          <p:nvPr>
            <p:ph idx="2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3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" type="subTitle"/>
          </p:nvPr>
        </p:nvSpPr>
        <p:spPr>
          <a:xfrm>
            <a:off x="1125100" y="2345400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4" type="subTitle"/>
          </p:nvPr>
        </p:nvSpPr>
        <p:spPr>
          <a:xfrm flipH="1">
            <a:off x="6801950" y="2345400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5" type="subTitle"/>
          </p:nvPr>
        </p:nvSpPr>
        <p:spPr>
          <a:xfrm>
            <a:off x="1125100" y="1555600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6" type="subTitle"/>
          </p:nvPr>
        </p:nvSpPr>
        <p:spPr>
          <a:xfrm flipH="1">
            <a:off x="6801950" y="1555600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7" type="subTitle"/>
          </p:nvPr>
        </p:nvSpPr>
        <p:spPr>
          <a:xfrm>
            <a:off x="1125100" y="3123163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8" type="subTitle"/>
          </p:nvPr>
        </p:nvSpPr>
        <p:spPr>
          <a:xfrm flipH="1">
            <a:off x="6801950" y="3123163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9" type="subTitle"/>
          </p:nvPr>
        </p:nvSpPr>
        <p:spPr>
          <a:xfrm>
            <a:off x="1125100" y="3902913"/>
            <a:ext cx="55593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ter"/>
              <a:buNone/>
              <a:defRPr sz="3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3" type="subTitle"/>
          </p:nvPr>
        </p:nvSpPr>
        <p:spPr>
          <a:xfrm flipH="1">
            <a:off x="6801950" y="3902913"/>
            <a:ext cx="2055000" cy="77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64" name="Google Shape;864;p9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65" name="Google Shape;865;p9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66" name="Google Shape;866;p9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7" name="Google Shape;867;p9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0" name="Google Shape;870;p9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1" name="Google Shape;871;p9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2" name="Google Shape;872;p9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3" name="Google Shape;873;p9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4" name="Google Shape;874;p9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5" name="Google Shape;875;p9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8" name="Google Shape;878;p9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79" name="Google Shape;879;p9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0" name="Google Shape;880;p9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1" name="Google Shape;881;p9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82" name="Google Shape;882;p9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3" name="Google Shape;883;p9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4" name="Google Shape;884;p9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5" name="Google Shape;885;p9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88" name="Google Shape;888;p9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9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1" name="Google Shape;891;p9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92" name="Google Shape;892;p9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93" name="Google Shape;893;p9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4" name="Google Shape;89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95" name="Google Shape;895;p9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6" name="Google Shape;896;p9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99" name="Google Shape;899;p9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9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9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2" name="Google Shape;902;p9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3" name="Google Shape;903;p9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4" name="Google Shape;90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05" name="Google Shape;905;p9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6" name="Google Shape;906;p9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7" name="Google Shape;907;p9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9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12" name="Google Shape;912;p9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13" name="Google Shape;913;p9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14" name="Google Shape;914;p9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15" name="Google Shape;915;p9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16" name="Google Shape;916;p9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17" name="Google Shape;917;p9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18" name="Google Shape;918;p9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19" name="Google Shape;919;p9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9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87.xml"/><Relationship Id="rId41" Type="http://schemas.openxmlformats.org/officeDocument/2006/relationships/slideLayout" Target="../slideLayouts/slideLayout86.xml"/><Relationship Id="rId44" Type="http://schemas.openxmlformats.org/officeDocument/2006/relationships/slideLayout" Target="../slideLayouts/slideLayout89.xml"/><Relationship Id="rId43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0.xml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0.xml"/><Relationship Id="rId34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66.xml"/><Relationship Id="rId24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74.xml"/><Relationship Id="rId51" Type="http://schemas.openxmlformats.org/officeDocument/2006/relationships/slideLayout" Target="../slideLayouts/slideLayout96.xml"/><Relationship Id="rId50" Type="http://schemas.openxmlformats.org/officeDocument/2006/relationships/slideLayout" Target="../slideLayouts/slideLayout95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84850" y="1555575"/>
            <a:ext cx="5710500" cy="28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08150" y="4782125"/>
            <a:ext cx="5487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2" type="title"/>
          </p:nvPr>
        </p:nvSpPr>
        <p:spPr>
          <a:xfrm>
            <a:off x="288625" y="4778975"/>
            <a:ext cx="42273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3" type="title"/>
          </p:nvPr>
        </p:nvSpPr>
        <p:spPr>
          <a:xfrm>
            <a:off x="462975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4" type="title"/>
          </p:nvPr>
        </p:nvSpPr>
        <p:spPr>
          <a:xfrm>
            <a:off x="6086100" y="4778975"/>
            <a:ext cx="1328400" cy="7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Inter"/>
              <a:buNone/>
              <a:defRPr sz="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5" type="body"/>
          </p:nvPr>
        </p:nvSpPr>
        <p:spPr>
          <a:xfrm>
            <a:off x="4239825" y="1398125"/>
            <a:ext cx="3648900" cy="2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79">
          <p15:clr>
            <a:srgbClr val="E46962"/>
          </p15:clr>
        </p15:guide>
        <p15:guide id="2" pos="179">
          <p15:clr>
            <a:srgbClr val="E46962"/>
          </p15:clr>
        </p15:guide>
        <p15:guide id="3" orient="horz" pos="180">
          <p15:clr>
            <a:srgbClr val="E46962"/>
          </p15:clr>
        </p15:guide>
        <p15:guide id="4" orient="horz" pos="3060">
          <p15:clr>
            <a:srgbClr val="E46962"/>
          </p15:clr>
        </p15:guide>
        <p15:guide id="5" pos="2842">
          <p15:clr>
            <a:srgbClr val="E46962"/>
          </p15:clr>
        </p15:guide>
        <p15:guide id="6" pos="2916">
          <p15:clr>
            <a:srgbClr val="E46962"/>
          </p15:clr>
        </p15:guide>
        <p15:guide id="7" pos="1474">
          <p15:clr>
            <a:srgbClr val="E46962"/>
          </p15:clr>
        </p15:guide>
        <p15:guide id="8" pos="1548">
          <p15:clr>
            <a:srgbClr val="E46962"/>
          </p15:clr>
        </p15:guide>
        <p15:guide id="9" pos="4211">
          <p15:clr>
            <a:srgbClr val="E46962"/>
          </p15:clr>
        </p15:guide>
        <p15:guide id="10" pos="4285">
          <p15:clr>
            <a:srgbClr val="E46962"/>
          </p15:clr>
        </p15:guide>
        <p15:guide id="11" pos="3753">
          <p15:clr>
            <a:srgbClr val="E46962"/>
          </p15:clr>
        </p15:guide>
        <p15:guide id="12" pos="3834">
          <p15:clr>
            <a:srgbClr val="E46962"/>
          </p15:clr>
        </p15:guide>
        <p15:guide id="13" pos="1926">
          <p15:clr>
            <a:srgbClr val="E46962"/>
          </p15:clr>
        </p15:guide>
        <p15:guide id="14" pos="2007">
          <p15:clr>
            <a:srgbClr val="E46962"/>
          </p15:clr>
        </p15:guide>
        <p15:guide id="15" orient="horz" pos="299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907">
          <p15:clr>
            <a:srgbClr val="E46962"/>
          </p15:clr>
        </p15:guide>
        <p15:guide id="18" orient="horz" pos="980">
          <p15:clr>
            <a:srgbClr val="E46962"/>
          </p15:clr>
        </p15:guide>
        <p15:guide id="19" orient="horz" pos="1588">
          <p15:clr>
            <a:srgbClr val="E46962"/>
          </p15:clr>
        </p15:guide>
        <p15:guide id="20" orient="horz" pos="1661">
          <p15:clr>
            <a:srgbClr val="E46962"/>
          </p15:clr>
        </p15:guide>
        <p15:guide id="21" orient="horz" pos="2269">
          <p15:clr>
            <a:srgbClr val="E46962"/>
          </p15:clr>
        </p15:guide>
        <p15:guide id="22" orient="horz" pos="2341">
          <p15:clr>
            <a:srgbClr val="E46962"/>
          </p15:clr>
        </p15:guide>
        <p15:guide id="23" orient="horz" pos="3012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idx="1" type="body"/>
          </p:nvPr>
        </p:nvSpPr>
        <p:spPr>
          <a:xfrm>
            <a:off x="284700" y="17823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29845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29845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29845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29845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29845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29845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29845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29845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59" name="Google Shape;359;p47"/>
          <p:cNvSpPr txBox="1"/>
          <p:nvPr>
            <p:ph type="title"/>
          </p:nvPr>
        </p:nvSpPr>
        <p:spPr>
          <a:xfrm>
            <a:off x="283475" y="459250"/>
            <a:ext cx="85758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  <p:sldLayoutId id="2147483741" r:id="rId49"/>
    <p:sldLayoutId id="2147483742" r:id="rId50"/>
    <p:sldLayoutId id="2147483743" r:id="rId51"/>
    <p:sldLayoutId id="2147483744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5.jpg"/><Relationship Id="rId5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18.jpg"/><Relationship Id="rId6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00"/>
          <p:cNvSpPr txBox="1"/>
          <p:nvPr>
            <p:ph type="title"/>
          </p:nvPr>
        </p:nvSpPr>
        <p:spPr>
          <a:xfrm>
            <a:off x="3236625" y="837723"/>
            <a:ext cx="5622600" cy="2275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Precision Keyboard Research Application</a:t>
            </a:r>
            <a:endParaRPr sz="4400"/>
          </a:p>
        </p:txBody>
      </p:sp>
      <p:sp>
        <p:nvSpPr>
          <p:cNvPr id="926" name="Google Shape;926;p100"/>
          <p:cNvSpPr txBox="1"/>
          <p:nvPr/>
        </p:nvSpPr>
        <p:spPr>
          <a:xfrm>
            <a:off x="3236625" y="3112925"/>
            <a:ext cx="4549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8289FF"/>
                </a:solidFill>
                <a:latin typeface="Poppins"/>
                <a:ea typeface="Poppins"/>
                <a:cs typeface="Poppins"/>
                <a:sym typeface="Poppins"/>
              </a:rPr>
              <a:t>Evaluating Gesture-Activated Precision Text Selection on iOS</a:t>
            </a:r>
            <a:endParaRPr b="1" sz="1100">
              <a:solidFill>
                <a:srgbClr val="8289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7" name="Google Shape;927;p100"/>
          <p:cNvSpPr txBox="1"/>
          <p:nvPr>
            <p:ph idx="4294967295" type="body"/>
          </p:nvPr>
        </p:nvSpPr>
        <p:spPr>
          <a:xfrm>
            <a:off x="3236625" y="4600675"/>
            <a:ext cx="1818000" cy="479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NInad Govind Patil </a:t>
            </a:r>
            <a:br>
              <a:rPr lang="en"/>
            </a:br>
            <a:r>
              <a:rPr lang="en"/>
              <a:t>SBU ID: 116917212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9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Precision mode: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Faster average completion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Fewer errors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Higher SUS satisfaction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Graph mockup (bar chart: speed, accuracy, satisfaction ↑)</a:t>
            </a:r>
            <a:endParaRPr/>
          </a:p>
        </p:txBody>
      </p:sp>
      <p:pic>
        <p:nvPicPr>
          <p:cNvPr id="1051" name="Google Shape;1051;p109" title="result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139" l="11686" r="39146" t="-4140"/>
          <a:stretch/>
        </p:blipFill>
        <p:spPr>
          <a:xfrm rot="10800000">
            <a:off x="6364225" y="0"/>
            <a:ext cx="2784600" cy="3775800"/>
          </a:xfrm>
          <a:prstGeom prst="round1Rect">
            <a:avLst>
              <a:gd fmla="val 16667" name="adj"/>
            </a:avLst>
          </a:prstGeom>
        </p:spPr>
      </p:pic>
      <p:sp>
        <p:nvSpPr>
          <p:cNvPr id="1052" name="Google Shape;1052;p109"/>
          <p:cNvSpPr txBox="1"/>
          <p:nvPr>
            <p:ph type="title"/>
          </p:nvPr>
        </p:nvSpPr>
        <p:spPr>
          <a:xfrm>
            <a:off x="280725" y="1378586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/ Preliminary Results</a:t>
            </a:r>
            <a:endParaRPr/>
          </a:p>
        </p:txBody>
      </p:sp>
      <p:sp>
        <p:nvSpPr>
          <p:cNvPr id="1053" name="Google Shape;1053;p109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Ninad Patil</a:t>
            </a:r>
            <a:endParaRPr/>
          </a:p>
        </p:txBody>
      </p:sp>
      <p:sp>
        <p:nvSpPr>
          <p:cNvPr id="1054" name="Google Shape;1054;p109"/>
          <p:cNvSpPr txBox="1"/>
          <p:nvPr>
            <p:ph idx="5" type="subTitle"/>
          </p:nvPr>
        </p:nvSpPr>
        <p:spPr>
          <a:xfrm>
            <a:off x="4317225" y="162300"/>
            <a:ext cx="3486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1055" name="Google Shape;1055;p109"/>
          <p:cNvSpPr/>
          <p:nvPr/>
        </p:nvSpPr>
        <p:spPr>
          <a:xfrm flipH="1" rot="-5400000">
            <a:off x="8850" y="543625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10"/>
          <p:cNvSpPr txBox="1"/>
          <p:nvPr>
            <p:ph idx="2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061" name="Google Shape;1061;p110"/>
          <p:cNvSpPr txBox="1"/>
          <p:nvPr>
            <p:ph idx="2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</a:t>
            </a:r>
            <a:endParaRPr/>
          </a:p>
        </p:txBody>
      </p:sp>
      <p:sp>
        <p:nvSpPr>
          <p:cNvPr id="1062" name="Google Shape;1062;p110"/>
          <p:cNvSpPr txBox="1"/>
          <p:nvPr>
            <p:ph idx="2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Year</a:t>
            </a:r>
            <a:endParaRPr/>
          </a:p>
        </p:txBody>
      </p:sp>
      <p:pic>
        <p:nvPicPr>
          <p:cNvPr id="1063" name="Google Shape;1063;p110" title="Screenshot 2025-11-08 at 6.02.2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200" y="0"/>
            <a:ext cx="2552800" cy="517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10" title="Screenshot 2025-11-08 at 6.01.45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6150" y="0"/>
            <a:ext cx="2323975" cy="535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10" title="Screenshot 2025-11-08 at 6.11.39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" y="0"/>
            <a:ext cx="25528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11"/>
          <p:cNvSpPr txBox="1"/>
          <p:nvPr>
            <p:ph idx="2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1071" name="Google Shape;1071;p111"/>
          <p:cNvSpPr txBox="1"/>
          <p:nvPr>
            <p:ph idx="2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</a:t>
            </a:r>
            <a:endParaRPr/>
          </a:p>
        </p:txBody>
      </p:sp>
      <p:sp>
        <p:nvSpPr>
          <p:cNvPr id="1072" name="Google Shape;1072;p111"/>
          <p:cNvSpPr txBox="1"/>
          <p:nvPr>
            <p:ph idx="2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Year</a:t>
            </a:r>
            <a:endParaRPr/>
          </a:p>
        </p:txBody>
      </p:sp>
      <p:pic>
        <p:nvPicPr>
          <p:cNvPr id="1073" name="Google Shape;1073;p111" title="Screenshot 2025-11-08 at 6.05.1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110" y="0"/>
            <a:ext cx="2509388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111" title="Screenshot 2025-11-08 at 6.04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400" y="65175"/>
            <a:ext cx="2406725" cy="51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111" title="Screenshot 2025-11-08 at 6.03.21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0"/>
            <a:ext cx="2509401" cy="5118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12"/>
          <p:cNvSpPr txBox="1"/>
          <p:nvPr>
            <p:ph type="title"/>
          </p:nvPr>
        </p:nvSpPr>
        <p:spPr>
          <a:xfrm>
            <a:off x="283475" y="1096954"/>
            <a:ext cx="8575800" cy="2757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081" name="Google Shape;1081;p112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Ninad Patil</a:t>
            </a:r>
            <a:endParaRPr/>
          </a:p>
        </p:txBody>
      </p:sp>
      <p:sp>
        <p:nvSpPr>
          <p:cNvPr id="1082" name="Google Shape;1082;p112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1083" name="Google Shape;1083;p112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2025</a:t>
            </a:r>
            <a:endParaRPr/>
          </a:p>
        </p:txBody>
      </p:sp>
      <p:sp>
        <p:nvSpPr>
          <p:cNvPr id="1084" name="Google Shape;1084;p112"/>
          <p:cNvSpPr txBox="1"/>
          <p:nvPr>
            <p:ph idx="1" type="subTitle"/>
          </p:nvPr>
        </p:nvSpPr>
        <p:spPr>
          <a:xfrm>
            <a:off x="3370092" y="2725550"/>
            <a:ext cx="2546400" cy="40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 </a:t>
            </a:r>
            <a:r>
              <a:rPr lang="en" u="sng"/>
              <a:t>https://github.com/ninadpatil1452/Precision-Keyboard</a:t>
            </a:r>
            <a:endParaRPr u="sng"/>
          </a:p>
        </p:txBody>
      </p:sp>
      <p:pic>
        <p:nvPicPr>
          <p:cNvPr id="1085" name="Google Shape;108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585" y="2820800"/>
            <a:ext cx="218400" cy="2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1"/>
          <p:cNvSpPr txBox="1"/>
          <p:nvPr>
            <p:ph idx="1" type="subTitle"/>
          </p:nvPr>
        </p:nvSpPr>
        <p:spPr>
          <a:xfrm>
            <a:off x="284700" y="2574275"/>
            <a:ext cx="4287300" cy="40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comprehensive iOS research application designed to evaluate the effectiveness of precision text selection methods on mobile devices. This project implements and tests "Precision Keyboard" - a novel interaction paradigm for accurate text selection on touchscreens.</a:t>
            </a:r>
            <a:endParaRPr/>
          </a:p>
        </p:txBody>
      </p:sp>
      <p:sp>
        <p:nvSpPr>
          <p:cNvPr id="933" name="Google Shape;933;p101"/>
          <p:cNvSpPr txBox="1"/>
          <p:nvPr>
            <p:ph type="title"/>
          </p:nvPr>
        </p:nvSpPr>
        <p:spPr>
          <a:xfrm>
            <a:off x="284700" y="474750"/>
            <a:ext cx="5622600" cy="1794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102" title="fat-finger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7498" l="0" r="0" t="17498"/>
          <a:stretch/>
        </p:blipFill>
        <p:spPr>
          <a:xfrm>
            <a:off x="672125" y="1523850"/>
            <a:ext cx="1514700" cy="1312800"/>
          </a:xfrm>
          <a:prstGeom prst="round1Rect">
            <a:avLst>
              <a:gd fmla="val 16667" name="adj"/>
            </a:avLst>
          </a:prstGeom>
        </p:spPr>
      </p:pic>
      <p:sp>
        <p:nvSpPr>
          <p:cNvPr id="939" name="Google Shape;939;p102"/>
          <p:cNvSpPr txBox="1"/>
          <p:nvPr>
            <p:ph idx="16" type="subTitle"/>
          </p:nvPr>
        </p:nvSpPr>
        <p:spPr>
          <a:xfrm>
            <a:off x="670900" y="2905837"/>
            <a:ext cx="1514700" cy="261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 Finger</a:t>
            </a:r>
            <a:endParaRPr/>
          </a:p>
        </p:txBody>
      </p:sp>
      <p:sp>
        <p:nvSpPr>
          <p:cNvPr id="940" name="Google Shape;940;p102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Problem</a:t>
            </a:r>
            <a:endParaRPr/>
          </a:p>
        </p:txBody>
      </p:sp>
      <p:pic>
        <p:nvPicPr>
          <p:cNvPr id="941" name="Google Shape;941;p102" title="handle-text-selection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4212" l="0" r="0" t="4212"/>
          <a:stretch/>
        </p:blipFill>
        <p:spPr>
          <a:xfrm>
            <a:off x="3814975" y="1523850"/>
            <a:ext cx="1514700" cy="1312800"/>
          </a:xfrm>
          <a:prstGeom prst="round1Rect">
            <a:avLst>
              <a:gd fmla="val 16667" name="adj"/>
            </a:avLst>
          </a:prstGeom>
        </p:spPr>
      </p:pic>
      <p:pic>
        <p:nvPicPr>
          <p:cNvPr id="942" name="Google Shape;942;p102" title="natural-interaction.jpg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20329" l="0" r="0" t="20329"/>
          <a:stretch/>
        </p:blipFill>
        <p:spPr>
          <a:xfrm>
            <a:off x="6955863" y="1523850"/>
            <a:ext cx="1514700" cy="1312800"/>
          </a:xfrm>
          <a:prstGeom prst="round1Rect">
            <a:avLst>
              <a:gd fmla="val 16667" name="adj"/>
            </a:avLst>
          </a:prstGeom>
        </p:spPr>
      </p:pic>
      <p:sp>
        <p:nvSpPr>
          <p:cNvPr id="943" name="Google Shape;943;p102"/>
          <p:cNvSpPr txBox="1"/>
          <p:nvPr>
            <p:ph idx="13" type="body"/>
          </p:nvPr>
        </p:nvSpPr>
        <p:spPr>
          <a:xfrm>
            <a:off x="381432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text handles = slow, error-prone</a:t>
            </a:r>
            <a:endParaRPr/>
          </a:p>
        </p:txBody>
      </p:sp>
      <p:sp>
        <p:nvSpPr>
          <p:cNvPr id="944" name="Google Shape;944;p102"/>
          <p:cNvSpPr txBox="1"/>
          <p:nvPr>
            <p:ph idx="17" type="subTitle"/>
          </p:nvPr>
        </p:nvSpPr>
        <p:spPr>
          <a:xfrm>
            <a:off x="3814325" y="2905817"/>
            <a:ext cx="1514700" cy="4338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text handles</a:t>
            </a:r>
            <a:endParaRPr/>
          </a:p>
        </p:txBody>
      </p:sp>
      <p:sp>
        <p:nvSpPr>
          <p:cNvPr id="945" name="Google Shape;945;p102"/>
          <p:cNvSpPr txBox="1"/>
          <p:nvPr>
            <p:ph idx="9" type="body"/>
          </p:nvPr>
        </p:nvSpPr>
        <p:spPr>
          <a:xfrm>
            <a:off x="67277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fingers occlude the text, reducing accuracy</a:t>
            </a:r>
            <a:endParaRPr/>
          </a:p>
        </p:txBody>
      </p:sp>
      <p:sp>
        <p:nvSpPr>
          <p:cNvPr id="946" name="Google Shape;946;p102"/>
          <p:cNvSpPr txBox="1"/>
          <p:nvPr>
            <p:ph idx="14" type="body"/>
          </p:nvPr>
        </p:nvSpPr>
        <p:spPr>
          <a:xfrm>
            <a:off x="6955863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for precise yet natural interaction</a:t>
            </a:r>
            <a:endParaRPr/>
          </a:p>
        </p:txBody>
      </p:sp>
      <p:sp>
        <p:nvSpPr>
          <p:cNvPr id="947" name="Google Shape;947;p102"/>
          <p:cNvSpPr txBox="1"/>
          <p:nvPr>
            <p:ph idx="18" type="subTitle"/>
          </p:nvPr>
        </p:nvSpPr>
        <p:spPr>
          <a:xfrm>
            <a:off x="6955188" y="2905837"/>
            <a:ext cx="1514700" cy="261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Interaction</a:t>
            </a:r>
            <a:endParaRPr/>
          </a:p>
        </p:txBody>
      </p:sp>
      <p:sp>
        <p:nvSpPr>
          <p:cNvPr id="948" name="Google Shape;948;p102"/>
          <p:cNvSpPr txBox="1"/>
          <p:nvPr>
            <p:ph idx="20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Ninad Patil</a:t>
            </a:r>
            <a:endParaRPr/>
          </a:p>
        </p:txBody>
      </p:sp>
      <p:sp>
        <p:nvSpPr>
          <p:cNvPr id="949" name="Google Shape;949;p102"/>
          <p:cNvSpPr txBox="1"/>
          <p:nvPr>
            <p:ph idx="21" type="subTitle"/>
          </p:nvPr>
        </p:nvSpPr>
        <p:spPr>
          <a:xfrm>
            <a:off x="4384038" y="162300"/>
            <a:ext cx="2082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950" name="Google Shape;950;p102"/>
          <p:cNvSpPr txBox="1"/>
          <p:nvPr>
            <p:ph idx="22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3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Hypothesis</a:t>
            </a:r>
            <a:endParaRPr/>
          </a:p>
        </p:txBody>
      </p:sp>
      <p:sp>
        <p:nvSpPr>
          <p:cNvPr id="956" name="Google Shape;956;p103"/>
          <p:cNvSpPr txBox="1"/>
          <p:nvPr>
            <p:ph idx="1" type="subTitle"/>
          </p:nvPr>
        </p:nvSpPr>
        <p:spPr>
          <a:xfrm>
            <a:off x="284700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r>
              <a:rPr lang="en"/>
              <a:t> 1</a:t>
            </a:r>
            <a:endParaRPr/>
          </a:p>
        </p:txBody>
      </p:sp>
      <p:sp>
        <p:nvSpPr>
          <p:cNvPr id="957" name="Google Shape;957;p103"/>
          <p:cNvSpPr txBox="1"/>
          <p:nvPr>
            <p:ph idx="2" type="subTitle"/>
          </p:nvPr>
        </p:nvSpPr>
        <p:spPr>
          <a:xfrm>
            <a:off x="284700" y="3432410"/>
            <a:ext cx="19704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accuracy</a:t>
            </a:r>
            <a:endParaRPr/>
          </a:p>
        </p:txBody>
      </p:sp>
      <p:sp>
        <p:nvSpPr>
          <p:cNvPr id="958" name="Google Shape;958;p103"/>
          <p:cNvSpPr txBox="1"/>
          <p:nvPr>
            <p:ph idx="3" type="subTitle"/>
          </p:nvPr>
        </p:nvSpPr>
        <p:spPr>
          <a:xfrm>
            <a:off x="2709924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r>
              <a:rPr lang="en"/>
              <a:t> 2</a:t>
            </a:r>
            <a:endParaRPr/>
          </a:p>
        </p:txBody>
      </p:sp>
      <p:sp>
        <p:nvSpPr>
          <p:cNvPr id="959" name="Google Shape;959;p103"/>
          <p:cNvSpPr txBox="1"/>
          <p:nvPr>
            <p:ph idx="4" type="subTitle"/>
          </p:nvPr>
        </p:nvSpPr>
        <p:spPr>
          <a:xfrm>
            <a:off x="2709924" y="3432410"/>
            <a:ext cx="19704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Faster selection</a:t>
            </a:r>
            <a:endParaRPr/>
          </a:p>
        </p:txBody>
      </p:sp>
      <p:sp>
        <p:nvSpPr>
          <p:cNvPr id="960" name="Google Shape;960;p103"/>
          <p:cNvSpPr txBox="1"/>
          <p:nvPr>
            <p:ph idx="5" type="subTitle"/>
          </p:nvPr>
        </p:nvSpPr>
        <p:spPr>
          <a:xfrm>
            <a:off x="5135149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r>
              <a:rPr lang="en"/>
              <a:t> 3</a:t>
            </a:r>
            <a:endParaRPr/>
          </a:p>
        </p:txBody>
      </p:sp>
      <p:sp>
        <p:nvSpPr>
          <p:cNvPr id="961" name="Google Shape;961;p103"/>
          <p:cNvSpPr txBox="1"/>
          <p:nvPr>
            <p:ph idx="6" type="subTitle"/>
          </p:nvPr>
        </p:nvSpPr>
        <p:spPr>
          <a:xfrm>
            <a:off x="5135149" y="3432410"/>
            <a:ext cx="19704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satisfaction (SUS scores)</a:t>
            </a:r>
            <a:endParaRPr/>
          </a:p>
        </p:txBody>
      </p:sp>
      <p:sp>
        <p:nvSpPr>
          <p:cNvPr id="962" name="Google Shape;962;p103"/>
          <p:cNvSpPr/>
          <p:nvPr/>
        </p:nvSpPr>
        <p:spPr>
          <a:xfrm rot="10800000">
            <a:off x="284698" y="2065651"/>
            <a:ext cx="1015800" cy="1015800"/>
          </a:xfrm>
          <a:prstGeom prst="pie">
            <a:avLst>
              <a:gd fmla="val 0" name="adj1"/>
              <a:gd fmla="val 1081321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3" name="Google Shape;963;p103"/>
          <p:cNvSpPr/>
          <p:nvPr/>
        </p:nvSpPr>
        <p:spPr>
          <a:xfrm rot="-5400000">
            <a:off x="284699" y="2574147"/>
            <a:ext cx="507300" cy="50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4" name="Google Shape;964;p103"/>
          <p:cNvSpPr/>
          <p:nvPr/>
        </p:nvSpPr>
        <p:spPr>
          <a:xfrm>
            <a:off x="791999" y="2574151"/>
            <a:ext cx="507300" cy="5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5" name="Google Shape;965;p103"/>
          <p:cNvSpPr/>
          <p:nvPr/>
        </p:nvSpPr>
        <p:spPr>
          <a:xfrm rot="-5400000">
            <a:off x="2709923" y="2065651"/>
            <a:ext cx="1015800" cy="1015800"/>
          </a:xfrm>
          <a:prstGeom prst="pie">
            <a:avLst>
              <a:gd fmla="val 0" name="adj1"/>
              <a:gd fmla="val 1081321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6" name="Google Shape;966;p103"/>
          <p:cNvSpPr/>
          <p:nvPr/>
        </p:nvSpPr>
        <p:spPr>
          <a:xfrm rot="-5400000">
            <a:off x="2709924" y="2574147"/>
            <a:ext cx="507300" cy="50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7" name="Google Shape;967;p103"/>
          <p:cNvSpPr/>
          <p:nvPr/>
        </p:nvSpPr>
        <p:spPr>
          <a:xfrm>
            <a:off x="2709924" y="2065651"/>
            <a:ext cx="507300" cy="5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8" name="Google Shape;968;p103"/>
          <p:cNvSpPr/>
          <p:nvPr/>
        </p:nvSpPr>
        <p:spPr>
          <a:xfrm>
            <a:off x="5136348" y="2065651"/>
            <a:ext cx="1015800" cy="1015800"/>
          </a:xfrm>
          <a:prstGeom prst="pie">
            <a:avLst>
              <a:gd fmla="val 0" name="adj1"/>
              <a:gd fmla="val 1081321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69" name="Google Shape;969;p103"/>
          <p:cNvSpPr/>
          <p:nvPr/>
        </p:nvSpPr>
        <p:spPr>
          <a:xfrm rot="-5400000">
            <a:off x="5135149" y="2065647"/>
            <a:ext cx="507300" cy="50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70" name="Google Shape;970;p103"/>
          <p:cNvSpPr/>
          <p:nvPr/>
        </p:nvSpPr>
        <p:spPr>
          <a:xfrm>
            <a:off x="5644849" y="2065651"/>
            <a:ext cx="507300" cy="50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71" name="Google Shape;971;p103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Ninad Patil</a:t>
            </a:r>
            <a:endParaRPr/>
          </a:p>
        </p:txBody>
      </p:sp>
      <p:sp>
        <p:nvSpPr>
          <p:cNvPr id="972" name="Google Shape;972;p103"/>
          <p:cNvSpPr txBox="1"/>
          <p:nvPr>
            <p:ph idx="8" type="subTitle"/>
          </p:nvPr>
        </p:nvSpPr>
        <p:spPr>
          <a:xfrm>
            <a:off x="4379538" y="162300"/>
            <a:ext cx="2172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973" name="Google Shape;973;p103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8" name="Google Shape;978;p104"/>
          <p:cNvCxnSpPr/>
          <p:nvPr/>
        </p:nvCxnSpPr>
        <p:spPr>
          <a:xfrm>
            <a:off x="7160415" y="1076402"/>
            <a:ext cx="0" cy="3089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9" name="Google Shape;979;p104"/>
          <p:cNvSpPr txBox="1"/>
          <p:nvPr/>
        </p:nvSpPr>
        <p:spPr>
          <a:xfrm>
            <a:off x="6647275" y="2693450"/>
            <a:ext cx="1026300" cy="5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5485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Go Backend Server</a:t>
            </a:r>
            <a:endParaRPr b="1"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6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980" name="Google Shape;980;p104" title="go-progamming.jpg"/>
          <p:cNvPicPr preferRelativeResize="0"/>
          <p:nvPr/>
        </p:nvPicPr>
        <p:blipFill rotWithShape="1">
          <a:blip r:embed="rId3">
            <a:alphaModFix/>
          </a:blip>
          <a:srcRect b="9244" l="0" r="0" t="9236"/>
          <a:stretch/>
        </p:blipFill>
        <p:spPr>
          <a:xfrm>
            <a:off x="6906325" y="2185250"/>
            <a:ext cx="508200" cy="50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81" name="Google Shape;981;p104"/>
          <p:cNvSpPr txBox="1"/>
          <p:nvPr>
            <p:ph type="title"/>
          </p:nvPr>
        </p:nvSpPr>
        <p:spPr>
          <a:xfrm>
            <a:off x="283475" y="433725"/>
            <a:ext cx="3605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grpSp>
        <p:nvGrpSpPr>
          <p:cNvPr id="982" name="Google Shape;982;p104"/>
          <p:cNvGrpSpPr/>
          <p:nvPr/>
        </p:nvGrpSpPr>
        <p:grpSpPr>
          <a:xfrm>
            <a:off x="6647275" y="636288"/>
            <a:ext cx="1026300" cy="880006"/>
            <a:chOff x="4097900" y="614900"/>
            <a:chExt cx="1026300" cy="880006"/>
          </a:xfrm>
        </p:grpSpPr>
        <p:sp>
          <p:nvSpPr>
            <p:cNvPr id="983" name="Google Shape;983;p104"/>
            <p:cNvSpPr txBox="1"/>
            <p:nvPr/>
          </p:nvSpPr>
          <p:spPr>
            <a:xfrm>
              <a:off x="4097900" y="955206"/>
              <a:ext cx="1026300" cy="539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b" bIns="5485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accent4"/>
                  </a:solidFill>
                  <a:latin typeface="Poppins"/>
                  <a:ea typeface="Poppins"/>
                  <a:cs typeface="Poppins"/>
                  <a:sym typeface="Poppins"/>
                </a:rPr>
                <a:t>IOS APP</a:t>
              </a:r>
              <a:endParaRPr b="1" sz="9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600">
                  <a:solidFill>
                    <a:schemeClr val="lt1"/>
                  </a:solidFill>
                  <a:latin typeface="Urbanist"/>
                  <a:ea typeface="Urbanist"/>
                  <a:cs typeface="Urbanist"/>
                  <a:sym typeface="Urbanist"/>
                </a:rPr>
                <a:t>Swift UI</a:t>
              </a:r>
              <a:endParaRPr sz="6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pic>
          <p:nvPicPr>
            <p:cNvPr id="984" name="Google Shape;984;p104" title="ios.jpeg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56950" y="614900"/>
              <a:ext cx="508200" cy="508200"/>
            </a:xfrm>
            <a:prstGeom prst="ellipse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985" name="Google Shape;985;p104"/>
          <p:cNvSpPr/>
          <p:nvPr/>
        </p:nvSpPr>
        <p:spPr>
          <a:xfrm>
            <a:off x="6571677" y="4165513"/>
            <a:ext cx="1177500" cy="3417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Interactive Dashboard</a:t>
            </a:r>
            <a:endParaRPr b="1" sz="600">
              <a:solidFill>
                <a:schemeClr val="lt1"/>
              </a:solidFill>
              <a:latin typeface="Urbanist SemiBold"/>
              <a:ea typeface="Urbanist SemiBold"/>
              <a:cs typeface="Urbanist SemiBold"/>
              <a:sym typeface="Urbanist SemiBold"/>
            </a:endParaRPr>
          </a:p>
        </p:txBody>
      </p:sp>
      <p:sp>
        <p:nvSpPr>
          <p:cNvPr id="986" name="Google Shape;986;p104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Ninad Patil</a:t>
            </a:r>
            <a:endParaRPr/>
          </a:p>
        </p:txBody>
      </p:sp>
      <p:sp>
        <p:nvSpPr>
          <p:cNvPr id="987" name="Google Shape;987;p104"/>
          <p:cNvSpPr txBox="1"/>
          <p:nvPr>
            <p:ph idx="2" type="subTitle"/>
          </p:nvPr>
        </p:nvSpPr>
        <p:spPr>
          <a:xfrm>
            <a:off x="4370675" y="162300"/>
            <a:ext cx="2349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988" name="Google Shape;988;p104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2025</a:t>
            </a:r>
            <a:endParaRPr/>
          </a:p>
        </p:txBody>
      </p:sp>
      <p:sp>
        <p:nvSpPr>
          <p:cNvPr id="989" name="Google Shape;989;p104"/>
          <p:cNvSpPr txBox="1"/>
          <p:nvPr/>
        </p:nvSpPr>
        <p:spPr>
          <a:xfrm>
            <a:off x="283475" y="1299175"/>
            <a:ext cx="36054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01. </a:t>
            </a: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iOS App: Gesture interaction, precision editor, SUS survey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0" name="Google Shape;990;p104"/>
          <p:cNvSpPr txBox="1"/>
          <p:nvPr/>
        </p:nvSpPr>
        <p:spPr>
          <a:xfrm>
            <a:off x="283475" y="2507425"/>
            <a:ext cx="36054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02. </a:t>
            </a: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Backend (Go): REST API, metrics logging, CSV export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1" name="Google Shape;991;p104"/>
          <p:cNvSpPr txBox="1"/>
          <p:nvPr/>
        </p:nvSpPr>
        <p:spPr>
          <a:xfrm>
            <a:off x="327725" y="3715675"/>
            <a:ext cx="36054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03. </a:t>
            </a:r>
            <a:r>
              <a:rPr b="1" lang="en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Dashboard: Real-time visual analytics</a:t>
            </a:r>
            <a:endParaRPr b="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105" title="ScreenRecording_11-09-2025 12-16-03_1.gif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25701" l="-1579" r="1579" t="13423"/>
          <a:stretch/>
        </p:blipFill>
        <p:spPr>
          <a:xfrm rot="10800000">
            <a:off x="6351325" y="0"/>
            <a:ext cx="2850000" cy="3756300"/>
          </a:xfrm>
          <a:prstGeom prst="round2SameRect">
            <a:avLst>
              <a:gd fmla="val 16667" name="adj1"/>
              <a:gd fmla="val 0" name="adj2"/>
            </a:avLst>
          </a:prstGeom>
        </p:spPr>
      </p:pic>
      <p:sp>
        <p:nvSpPr>
          <p:cNvPr id="997" name="Google Shape;997;p105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Mode Design</a:t>
            </a:r>
            <a:endParaRPr/>
          </a:p>
        </p:txBody>
      </p:sp>
      <p:sp>
        <p:nvSpPr>
          <p:cNvPr id="998" name="Google Shape;998;p105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Ninad Patil</a:t>
            </a:r>
            <a:endParaRPr/>
          </a:p>
        </p:txBody>
      </p:sp>
      <p:sp>
        <p:nvSpPr>
          <p:cNvPr id="999" name="Google Shape;999;p105"/>
          <p:cNvSpPr txBox="1"/>
          <p:nvPr>
            <p:ph idx="2" type="subTitle"/>
          </p:nvPr>
        </p:nvSpPr>
        <p:spPr>
          <a:xfrm>
            <a:off x="4287213" y="162300"/>
            <a:ext cx="1815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1000" name="Google Shape;1000;p105"/>
          <p:cNvSpPr/>
          <p:nvPr/>
        </p:nvSpPr>
        <p:spPr>
          <a:xfrm flipH="1" rot="-5400000">
            <a:off x="8850" y="543625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1" name="Google Shape;1001;p105"/>
          <p:cNvSpPr txBox="1"/>
          <p:nvPr>
            <p:ph idx="3" type="body"/>
          </p:nvPr>
        </p:nvSpPr>
        <p:spPr>
          <a:xfrm>
            <a:off x="286425" y="2475750"/>
            <a:ext cx="4290600" cy="199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Gesture-activated (long-press)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3× magnification of text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Persistent mode for fine adjustment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Smart exit by tapping empty space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Animated visual feedback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6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Ninad Patil</a:t>
            </a:r>
            <a:endParaRPr/>
          </a:p>
        </p:txBody>
      </p:sp>
      <p:sp>
        <p:nvSpPr>
          <p:cNvPr id="1007" name="Google Shape;1007;p106"/>
          <p:cNvSpPr txBox="1"/>
          <p:nvPr>
            <p:ph idx="33" type="subTitle"/>
          </p:nvPr>
        </p:nvSpPr>
        <p:spPr>
          <a:xfrm>
            <a:off x="4392888" y="162300"/>
            <a:ext cx="1905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1008" name="Google Shape;1008;p106"/>
          <p:cNvSpPr txBox="1"/>
          <p:nvPr>
            <p:ph idx="34" type="subTitle"/>
          </p:nvPr>
        </p:nvSpPr>
        <p:spPr>
          <a:xfrm>
            <a:off x="8071200" y="162300"/>
            <a:ext cx="7830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2025</a:t>
            </a:r>
            <a:endParaRPr/>
          </a:p>
        </p:txBody>
      </p:sp>
      <p:sp>
        <p:nvSpPr>
          <p:cNvPr id="1009" name="Google Shape;1009;p106"/>
          <p:cNvSpPr/>
          <p:nvPr/>
        </p:nvSpPr>
        <p:spPr>
          <a:xfrm>
            <a:off x="2411333" y="2245475"/>
            <a:ext cx="2087100" cy="868200"/>
          </a:xfrm>
          <a:prstGeom prst="round1Rect">
            <a:avLst>
              <a:gd fmla="val 50000" name="adj"/>
            </a:avLst>
          </a:prstGeom>
          <a:solidFill>
            <a:srgbClr val="6D31FD"/>
          </a:solidFill>
          <a:ln>
            <a:noFill/>
          </a:ln>
        </p:spPr>
        <p:txBody>
          <a:bodyPr anchorCtr="0" anchor="ctr" bIns="85425" lIns="85425" spcFirstLastPara="1" rIns="85425" wrap="square" tIns="85425">
            <a:noAutofit/>
          </a:bodyPr>
          <a:lstStyle/>
          <a:p>
            <a:pPr indent="0" lvl="0" marL="5340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1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10" name="Google Shape;1010;p106"/>
          <p:cNvSpPr/>
          <p:nvPr/>
        </p:nvSpPr>
        <p:spPr>
          <a:xfrm>
            <a:off x="6891798" y="2264421"/>
            <a:ext cx="2087100" cy="868200"/>
          </a:xfrm>
          <a:prstGeom prst="round1Rect">
            <a:avLst>
              <a:gd fmla="val 50000" name="adj"/>
            </a:avLst>
          </a:prstGeom>
          <a:solidFill>
            <a:srgbClr val="FFDF5F"/>
          </a:solidFill>
          <a:ln>
            <a:noFill/>
          </a:ln>
        </p:spPr>
        <p:txBody>
          <a:bodyPr anchorCtr="0" anchor="ctr" bIns="85425" lIns="85425" spcFirstLastPara="1" rIns="85425" wrap="square" tIns="85425">
            <a:noAutofit/>
          </a:bodyPr>
          <a:lstStyle/>
          <a:p>
            <a:pPr indent="0" lvl="0" marL="5340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1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11" name="Google Shape;1011;p106"/>
          <p:cNvSpPr/>
          <p:nvPr/>
        </p:nvSpPr>
        <p:spPr>
          <a:xfrm>
            <a:off x="171100" y="2264421"/>
            <a:ext cx="2087100" cy="868200"/>
          </a:xfrm>
          <a:prstGeom prst="round1Rect">
            <a:avLst>
              <a:gd fmla="val 50000" name="adj"/>
            </a:avLst>
          </a:prstGeom>
          <a:solidFill>
            <a:srgbClr val="066B6B"/>
          </a:solidFill>
          <a:ln>
            <a:noFill/>
          </a:ln>
        </p:spPr>
        <p:txBody>
          <a:bodyPr anchorCtr="0" anchor="ctr" bIns="85425" lIns="85425" spcFirstLastPara="1" rIns="85425" wrap="square" tIns="85425">
            <a:noAutofit/>
          </a:bodyPr>
          <a:lstStyle/>
          <a:p>
            <a:pPr indent="0" lvl="0" marL="5340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1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descr="A profile avatar showing a person in casual attire. &#10;" id="1012" name="Google Shape;1012;p106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3735064" y="2355481"/>
            <a:ext cx="610200" cy="610200"/>
          </a:xfrm>
          <a:prstGeom prst="ellipse">
            <a:avLst/>
          </a:prstGeom>
          <a:noFill/>
        </p:spPr>
      </p:pic>
      <p:sp>
        <p:nvSpPr>
          <p:cNvPr id="1013" name="Google Shape;1013;p106"/>
          <p:cNvSpPr txBox="1"/>
          <p:nvPr/>
        </p:nvSpPr>
        <p:spPr>
          <a:xfrm>
            <a:off x="2542482" y="2423040"/>
            <a:ext cx="1083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85425" wrap="square" tIns="8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Participants</a:t>
            </a:r>
            <a:endParaRPr b="1" sz="112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4" name="Google Shape;1014;p106"/>
          <p:cNvSpPr txBox="1"/>
          <p:nvPr/>
        </p:nvSpPr>
        <p:spPr>
          <a:xfrm>
            <a:off x="2542482" y="2716713"/>
            <a:ext cx="114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85425" lIns="0" spcFirstLastPara="1" rIns="85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All used both methods (within-subjects)</a:t>
            </a:r>
            <a:endParaRPr sz="840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015" name="Google Shape;1015;p106" title="task-types.jp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5529" y="2374426"/>
            <a:ext cx="610200" cy="610200"/>
          </a:xfrm>
          <a:prstGeom prst="ellipse">
            <a:avLst/>
          </a:prstGeom>
          <a:noFill/>
        </p:spPr>
      </p:pic>
      <p:sp>
        <p:nvSpPr>
          <p:cNvPr id="1016" name="Google Shape;1016;p106"/>
          <p:cNvSpPr txBox="1"/>
          <p:nvPr/>
        </p:nvSpPr>
        <p:spPr>
          <a:xfrm>
            <a:off x="7022947" y="2441986"/>
            <a:ext cx="1077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85425" wrap="square" tIns="8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21">
                <a:solidFill>
                  <a:srgbClr val="292D3E"/>
                </a:solidFill>
                <a:latin typeface="Poppins"/>
                <a:ea typeface="Poppins"/>
                <a:cs typeface="Poppins"/>
                <a:sym typeface="Poppins"/>
              </a:rPr>
              <a:t>Task Types</a:t>
            </a:r>
            <a:endParaRPr b="1" sz="1121">
              <a:solidFill>
                <a:srgbClr val="292D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7" name="Google Shape;1017;p106"/>
          <p:cNvSpPr txBox="1"/>
          <p:nvPr/>
        </p:nvSpPr>
        <p:spPr>
          <a:xfrm>
            <a:off x="7022947" y="2735659"/>
            <a:ext cx="114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85425" lIns="0" spcFirstLastPara="1" rIns="85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">
                <a:solidFill>
                  <a:srgbClr val="292D3E"/>
                </a:solidFill>
                <a:latin typeface="Urbanist"/>
                <a:ea typeface="Urbanist"/>
                <a:cs typeface="Urbanist"/>
                <a:sym typeface="Urbanist"/>
              </a:rPr>
              <a:t>Single word, phrase, sentence, paragraph</a:t>
            </a:r>
            <a:endParaRPr sz="840">
              <a:solidFill>
                <a:srgbClr val="292D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018" name="Google Shape;1018;p106" title="difficulty.jpg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6666" r="16666" t="0"/>
          <a:stretch/>
        </p:blipFill>
        <p:spPr>
          <a:xfrm>
            <a:off x="1494831" y="2374426"/>
            <a:ext cx="610200" cy="610200"/>
          </a:xfrm>
          <a:prstGeom prst="ellipse">
            <a:avLst/>
          </a:prstGeom>
          <a:noFill/>
        </p:spPr>
      </p:pic>
      <p:sp>
        <p:nvSpPr>
          <p:cNvPr id="1019" name="Google Shape;1019;p106"/>
          <p:cNvSpPr txBox="1"/>
          <p:nvPr/>
        </p:nvSpPr>
        <p:spPr>
          <a:xfrm>
            <a:off x="302249" y="2441986"/>
            <a:ext cx="10722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85425" wrap="square" tIns="8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2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Difficulty</a:t>
            </a:r>
            <a:endParaRPr b="1" sz="112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0" name="Google Shape;1020;p106"/>
          <p:cNvSpPr txBox="1"/>
          <p:nvPr/>
        </p:nvSpPr>
        <p:spPr>
          <a:xfrm>
            <a:off x="302249" y="2735659"/>
            <a:ext cx="114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85425" lIns="0" spcFirstLastPara="1" rIns="85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">
                <a:solidFill>
                  <a:srgbClr val="FFFFFF"/>
                </a:solidFill>
                <a:latin typeface="Urbanist"/>
                <a:ea typeface="Urbanist"/>
                <a:cs typeface="Urbanist"/>
                <a:sym typeface="Urbanist"/>
              </a:rPr>
              <a:t>Easy / Medium / Hard</a:t>
            </a:r>
            <a:endParaRPr sz="840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1" name="Google Shape;1021;p106"/>
          <p:cNvSpPr/>
          <p:nvPr/>
        </p:nvSpPr>
        <p:spPr>
          <a:xfrm>
            <a:off x="4651565" y="2264421"/>
            <a:ext cx="2087100" cy="868200"/>
          </a:xfrm>
          <a:prstGeom prst="round1Rect">
            <a:avLst>
              <a:gd fmla="val 50000" name="adj"/>
            </a:avLst>
          </a:prstGeom>
          <a:solidFill>
            <a:srgbClr val="FF8127"/>
          </a:solidFill>
          <a:ln>
            <a:noFill/>
          </a:ln>
        </p:spPr>
        <p:txBody>
          <a:bodyPr anchorCtr="0" anchor="ctr" bIns="85425" lIns="85425" spcFirstLastPara="1" rIns="85425" wrap="square" tIns="85425">
            <a:noAutofit/>
          </a:bodyPr>
          <a:lstStyle/>
          <a:p>
            <a:pPr indent="0" lvl="0" marL="5340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21">
              <a:solidFill>
                <a:srgbClr val="FFFFFF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1022" name="Google Shape;1022;p106" title="balance.jpg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7518" l="0" r="0" t="7526"/>
          <a:stretch/>
        </p:blipFill>
        <p:spPr>
          <a:xfrm>
            <a:off x="5975296" y="2374426"/>
            <a:ext cx="610200" cy="610200"/>
          </a:xfrm>
          <a:prstGeom prst="ellipse">
            <a:avLst/>
          </a:prstGeom>
          <a:noFill/>
        </p:spPr>
      </p:pic>
      <p:sp>
        <p:nvSpPr>
          <p:cNvPr id="1023" name="Google Shape;1023;p106"/>
          <p:cNvSpPr txBox="1"/>
          <p:nvPr/>
        </p:nvSpPr>
        <p:spPr>
          <a:xfrm>
            <a:off x="4782714" y="2441986"/>
            <a:ext cx="10836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85425" wrap="square" tIns="85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21">
                <a:solidFill>
                  <a:srgbClr val="292D3E"/>
                </a:solidFill>
                <a:latin typeface="Poppins"/>
                <a:ea typeface="Poppins"/>
                <a:cs typeface="Poppins"/>
                <a:sym typeface="Poppins"/>
              </a:rPr>
              <a:t>Counter</a:t>
            </a:r>
            <a:endParaRPr b="1" sz="1121">
              <a:solidFill>
                <a:srgbClr val="292D3E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21">
                <a:solidFill>
                  <a:srgbClr val="292D3E"/>
                </a:solidFill>
                <a:latin typeface="Poppins"/>
                <a:ea typeface="Poppins"/>
                <a:cs typeface="Poppins"/>
                <a:sym typeface="Poppins"/>
              </a:rPr>
              <a:t>balancing</a:t>
            </a:r>
            <a:endParaRPr b="1" sz="1121">
              <a:solidFill>
                <a:srgbClr val="292D3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4" name="Google Shape;1024;p106"/>
          <p:cNvSpPr txBox="1"/>
          <p:nvPr/>
        </p:nvSpPr>
        <p:spPr>
          <a:xfrm>
            <a:off x="4782714" y="2735659"/>
            <a:ext cx="11493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85425" lIns="0" spcFirstLastPara="1" rIns="85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40">
                <a:solidFill>
                  <a:srgbClr val="292D3E"/>
                </a:solidFill>
                <a:latin typeface="Urbanist"/>
                <a:ea typeface="Urbanist"/>
                <a:cs typeface="Urbanist"/>
                <a:sym typeface="Urbanist"/>
              </a:rPr>
              <a:t>Order randomized</a:t>
            </a:r>
            <a:endParaRPr sz="840">
              <a:solidFill>
                <a:srgbClr val="292D3E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25" name="Google Shape;1025;p106"/>
          <p:cNvSpPr txBox="1"/>
          <p:nvPr>
            <p:ph idx="32"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Design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7"/>
          <p:cNvSpPr txBox="1"/>
          <p:nvPr>
            <p:ph idx="1" type="body"/>
          </p:nvPr>
        </p:nvSpPr>
        <p:spPr>
          <a:xfrm>
            <a:off x="286425" y="2475750"/>
            <a:ext cx="4290600" cy="146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Real-time charts: Completion time, accuracy, SUS distribution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Filters: By participant, method, or difficulty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Summary stats: Avg time, accuracy, SUS score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Auto-refresh every 30 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1" name="Google Shape;1031;p107" title="Screenshot 2025-11-08 at 6.06.35 PM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5692" l="0" r="-1750" t="-23941"/>
          <a:stretch/>
        </p:blipFill>
        <p:spPr>
          <a:xfrm>
            <a:off x="6335600" y="1231675"/>
            <a:ext cx="2808600" cy="2498700"/>
          </a:xfrm>
          <a:prstGeom prst="round1Rect">
            <a:avLst>
              <a:gd fmla="val 16667" name="adj"/>
            </a:avLst>
          </a:prstGeom>
        </p:spPr>
      </p:pic>
      <p:sp>
        <p:nvSpPr>
          <p:cNvPr id="1032" name="Google Shape;1032;p107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Dashboard</a:t>
            </a:r>
            <a:endParaRPr/>
          </a:p>
        </p:txBody>
      </p:sp>
      <p:sp>
        <p:nvSpPr>
          <p:cNvPr id="1033" name="Google Shape;1033;p107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Ninad Patil</a:t>
            </a:r>
            <a:endParaRPr/>
          </a:p>
        </p:txBody>
      </p:sp>
      <p:sp>
        <p:nvSpPr>
          <p:cNvPr id="1034" name="Google Shape;1034;p107"/>
          <p:cNvSpPr txBox="1"/>
          <p:nvPr>
            <p:ph idx="5" type="subTitle"/>
          </p:nvPr>
        </p:nvSpPr>
        <p:spPr>
          <a:xfrm>
            <a:off x="4386288" y="162300"/>
            <a:ext cx="203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1035" name="Google Shape;1035;p107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2025</a:t>
            </a:r>
            <a:endParaRPr/>
          </a:p>
        </p:txBody>
      </p:sp>
      <p:sp>
        <p:nvSpPr>
          <p:cNvPr id="1036" name="Google Shape;1036;p107"/>
          <p:cNvSpPr/>
          <p:nvPr/>
        </p:nvSpPr>
        <p:spPr>
          <a:xfrm flipH="1" rot="-5400000">
            <a:off x="8850" y="543625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8"/>
          <p:cNvSpPr txBox="1"/>
          <p:nvPr>
            <p:ph type="title"/>
          </p:nvPr>
        </p:nvSpPr>
        <p:spPr>
          <a:xfrm>
            <a:off x="1582800" y="1485525"/>
            <a:ext cx="29892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Methodology</a:t>
            </a:r>
            <a:endParaRPr/>
          </a:p>
        </p:txBody>
      </p:sp>
      <p:sp>
        <p:nvSpPr>
          <p:cNvPr id="1042" name="Google Shape;1042;p108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Ninad Patil</a:t>
            </a:r>
            <a:endParaRPr/>
          </a:p>
        </p:txBody>
      </p:sp>
      <p:sp>
        <p:nvSpPr>
          <p:cNvPr id="1043" name="Google Shape;1043;p108"/>
          <p:cNvSpPr txBox="1"/>
          <p:nvPr>
            <p:ph idx="13" type="subTitle"/>
          </p:nvPr>
        </p:nvSpPr>
        <p:spPr>
          <a:xfrm>
            <a:off x="4364688" y="162300"/>
            <a:ext cx="2469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HCI</a:t>
            </a:r>
            <a:endParaRPr/>
          </a:p>
        </p:txBody>
      </p:sp>
      <p:sp>
        <p:nvSpPr>
          <p:cNvPr id="1044" name="Google Shape;1044;p108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2025</a:t>
            </a:r>
            <a:endParaRPr/>
          </a:p>
        </p:txBody>
      </p:sp>
      <p:sp>
        <p:nvSpPr>
          <p:cNvPr id="1045" name="Google Shape;1045;p108"/>
          <p:cNvSpPr txBox="1"/>
          <p:nvPr>
            <p:ph idx="4294967295" type="body"/>
          </p:nvPr>
        </p:nvSpPr>
        <p:spPr>
          <a:xfrm>
            <a:off x="4665825" y="2313375"/>
            <a:ext cx="4290600" cy="146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Within-Subjects design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Training → Main Tasks → SUS survey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Statistical analysis methods</a:t>
            </a:r>
            <a:r>
              <a:rPr lang="en"/>
              <a:t>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Paired t-tests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ANOVA (task type × difficulty)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/>
              <a:t>Correlation &amp; effect size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timeline/workflow presentation | Style 2 | Subway">
  <a:themeElements>
    <a:clrScheme name="Simple Light">
      <a:dk1>
        <a:srgbClr val="FAFAFA"/>
      </a:dk1>
      <a:lt1>
        <a:srgbClr val="000000"/>
      </a:lt1>
      <a:dk2>
        <a:srgbClr val="F0EEE2"/>
      </a:dk2>
      <a:lt2>
        <a:srgbClr val="B7B7B7"/>
      </a:lt2>
      <a:accent1>
        <a:srgbClr val="FFDD04"/>
      </a:accent1>
      <a:accent2>
        <a:srgbClr val="FFEE9B"/>
      </a:accent2>
      <a:accent3>
        <a:srgbClr val="2443FF"/>
      </a:accent3>
      <a:accent4>
        <a:srgbClr val="92A1FF"/>
      </a:accent4>
      <a:accent5>
        <a:srgbClr val="F8992B"/>
      </a:accent5>
      <a:accent6>
        <a:srgbClr val="FDCC9C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[INT] Project timeline/workflow presentation [Style 1] ">
  <a:themeElements>
    <a:clrScheme name="Google Colours">
      <a:dk1>
        <a:srgbClr val="292D3E"/>
      </a:dk1>
      <a:lt1>
        <a:srgbClr val="FFFFFF"/>
      </a:lt1>
      <a:dk2>
        <a:srgbClr val="F1F2DF"/>
      </a:dk2>
      <a:lt2>
        <a:srgbClr val="666666"/>
      </a:lt2>
      <a:accent1>
        <a:srgbClr val="6D31FD"/>
      </a:accent1>
      <a:accent2>
        <a:srgbClr val="066B6B"/>
      </a:accent2>
      <a:accent3>
        <a:srgbClr val="FFDF5F"/>
      </a:accent3>
      <a:accent4>
        <a:srgbClr val="8289FF"/>
      </a:accent4>
      <a:accent5>
        <a:srgbClr val="FF8127"/>
      </a:accent5>
      <a:accent6>
        <a:srgbClr val="CAF38D"/>
      </a:accent6>
      <a:hlink>
        <a:srgbClr val="8289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